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8" r:id="rId5"/>
    <p:sldId id="294" r:id="rId6"/>
    <p:sldId id="293" r:id="rId7"/>
    <p:sldId id="307" r:id="rId8"/>
    <p:sldId id="295" r:id="rId9"/>
    <p:sldId id="296" r:id="rId10"/>
    <p:sldId id="297" r:id="rId11"/>
    <p:sldId id="280" r:id="rId12"/>
    <p:sldId id="304" r:id="rId13"/>
    <p:sldId id="287" r:id="rId14"/>
    <p:sldId id="305" r:id="rId15"/>
    <p:sldId id="309" r:id="rId16"/>
    <p:sldId id="306" r:id="rId17"/>
    <p:sldId id="298" r:id="rId18"/>
    <p:sldId id="290" r:id="rId19"/>
    <p:sldId id="270" r:id="rId20"/>
    <p:sldId id="291" r:id="rId21"/>
    <p:sldId id="289"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82E"/>
    <a:srgbClr val="999896"/>
    <a:srgbClr val="B3B2B0"/>
    <a:srgbClr val="FFFEFA"/>
    <a:srgbClr val="FFFFFF"/>
    <a:srgbClr val="F8F8F8"/>
    <a:srgbClr val="C8102E"/>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BC385-1182-4E28-92C8-98B4D5602B51}" v="11" dt="2024-12-02T21:00:00.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4"/>
  </p:normalViewPr>
  <p:slideViewPr>
    <p:cSldViewPr snapToGrid="0">
      <p:cViewPr varScale="1">
        <p:scale>
          <a:sx n="50" d="100"/>
          <a:sy n="50" d="100"/>
        </p:scale>
        <p:origin x="8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Randazzo" userId="0f6d5133-0d29-4937-b5b4-b46595d8c649" providerId="ADAL" clId="{D0CBC385-1182-4E28-92C8-98B4D5602B51}"/>
    <pc:docChg chg="undo redo custSel addSld delSld modSld modMainMaster">
      <pc:chgData name="Jaclyn Randazzo" userId="0f6d5133-0d29-4937-b5b4-b46595d8c649" providerId="ADAL" clId="{D0CBC385-1182-4E28-92C8-98B4D5602B51}" dt="2024-12-02T21:00:34.080" v="203" actId="1076"/>
      <pc:docMkLst>
        <pc:docMk/>
      </pc:docMkLst>
      <pc:sldChg chg="modSp mod">
        <pc:chgData name="Jaclyn Randazzo" userId="0f6d5133-0d29-4937-b5b4-b46595d8c649" providerId="ADAL" clId="{D0CBC385-1182-4E28-92C8-98B4D5602B51}" dt="2024-12-02T20:45:58.381" v="105" actId="1076"/>
        <pc:sldMkLst>
          <pc:docMk/>
          <pc:sldMk cId="2503052141" sldId="280"/>
        </pc:sldMkLst>
        <pc:spChg chg="mod">
          <ac:chgData name="Jaclyn Randazzo" userId="0f6d5133-0d29-4937-b5b4-b46595d8c649" providerId="ADAL" clId="{D0CBC385-1182-4E28-92C8-98B4D5602B51}" dt="2024-12-02T20:45:42.846" v="104" actId="1076"/>
          <ac:spMkLst>
            <pc:docMk/>
            <pc:sldMk cId="2503052141" sldId="280"/>
            <ac:spMk id="2" creationId="{28205A16-9E87-D5CF-4CB2-B914377CA181}"/>
          </ac:spMkLst>
        </pc:spChg>
        <pc:spChg chg="mod">
          <ac:chgData name="Jaclyn Randazzo" userId="0f6d5133-0d29-4937-b5b4-b46595d8c649" providerId="ADAL" clId="{D0CBC385-1182-4E28-92C8-98B4D5602B51}" dt="2024-12-02T20:45:58.381" v="105" actId="1076"/>
          <ac:spMkLst>
            <pc:docMk/>
            <pc:sldMk cId="2503052141" sldId="280"/>
            <ac:spMk id="5" creationId="{51081342-E797-2C84-F12C-A7A32009412C}"/>
          </ac:spMkLst>
        </pc:spChg>
        <pc:spChg chg="mod">
          <ac:chgData name="Jaclyn Randazzo" userId="0f6d5133-0d29-4937-b5b4-b46595d8c649" providerId="ADAL" clId="{D0CBC385-1182-4E28-92C8-98B4D5602B51}" dt="2024-12-02T20:45:20.543" v="101" actId="1076"/>
          <ac:spMkLst>
            <pc:docMk/>
            <pc:sldMk cId="2503052141" sldId="280"/>
            <ac:spMk id="6" creationId="{92EF0B3F-4713-F1DB-7526-C9F2BB8706B4}"/>
          </ac:spMkLst>
        </pc:spChg>
        <pc:picChg chg="mod">
          <ac:chgData name="Jaclyn Randazzo" userId="0f6d5133-0d29-4937-b5b4-b46595d8c649" providerId="ADAL" clId="{D0CBC385-1182-4E28-92C8-98B4D5602B51}" dt="2024-12-02T20:45:58.381" v="105" actId="1076"/>
          <ac:picMkLst>
            <pc:docMk/>
            <pc:sldMk cId="2503052141" sldId="280"/>
            <ac:picMk id="3" creationId="{834F1F33-FC40-E536-E15B-1DA621E1D6E5}"/>
          </ac:picMkLst>
        </pc:picChg>
      </pc:sldChg>
      <pc:sldChg chg="modSp mod">
        <pc:chgData name="Jaclyn Randazzo" userId="0f6d5133-0d29-4937-b5b4-b46595d8c649" providerId="ADAL" clId="{D0CBC385-1182-4E28-92C8-98B4D5602B51}" dt="2024-12-02T20:48:09.854" v="143" actId="1076"/>
        <pc:sldMkLst>
          <pc:docMk/>
          <pc:sldMk cId="3479272932" sldId="287"/>
        </pc:sldMkLst>
        <pc:spChg chg="mod">
          <ac:chgData name="Jaclyn Randazzo" userId="0f6d5133-0d29-4937-b5b4-b46595d8c649" providerId="ADAL" clId="{D0CBC385-1182-4E28-92C8-98B4D5602B51}" dt="2024-12-02T20:47:38.940" v="137" actId="1076"/>
          <ac:spMkLst>
            <pc:docMk/>
            <pc:sldMk cId="3479272932" sldId="287"/>
            <ac:spMk id="2" creationId="{49EE3282-F934-ED1C-B092-587950CD2CA9}"/>
          </ac:spMkLst>
        </pc:spChg>
        <pc:spChg chg="mod">
          <ac:chgData name="Jaclyn Randazzo" userId="0f6d5133-0d29-4937-b5b4-b46595d8c649" providerId="ADAL" clId="{D0CBC385-1182-4E28-92C8-98B4D5602B51}" dt="2024-12-02T20:48:09.854" v="143" actId="1076"/>
          <ac:spMkLst>
            <pc:docMk/>
            <pc:sldMk cId="3479272932" sldId="287"/>
            <ac:spMk id="5" creationId="{1814139E-E90E-5DCD-3810-04588E1C926B}"/>
          </ac:spMkLst>
        </pc:spChg>
        <pc:spChg chg="mod">
          <ac:chgData name="Jaclyn Randazzo" userId="0f6d5133-0d29-4937-b5b4-b46595d8c649" providerId="ADAL" clId="{D0CBC385-1182-4E28-92C8-98B4D5602B51}" dt="2024-12-02T20:48:04.408" v="142" actId="114"/>
          <ac:spMkLst>
            <pc:docMk/>
            <pc:sldMk cId="3479272932" sldId="287"/>
            <ac:spMk id="6" creationId="{CACEFDFB-9FDD-40D1-15DD-1481BA58B88F}"/>
          </ac:spMkLst>
        </pc:spChg>
        <pc:picChg chg="mod">
          <ac:chgData name="Jaclyn Randazzo" userId="0f6d5133-0d29-4937-b5b4-b46595d8c649" providerId="ADAL" clId="{D0CBC385-1182-4E28-92C8-98B4D5602B51}" dt="2024-12-02T20:48:09.854" v="143" actId="1076"/>
          <ac:picMkLst>
            <pc:docMk/>
            <pc:sldMk cId="3479272932" sldId="287"/>
            <ac:picMk id="3" creationId="{51DC51F0-98A2-C2FB-71CE-DCC79613D95E}"/>
          </ac:picMkLst>
        </pc:picChg>
      </pc:sldChg>
      <pc:sldChg chg="addSp delSp modSp del mod">
        <pc:chgData name="Jaclyn Randazzo" userId="0f6d5133-0d29-4937-b5b4-b46595d8c649" providerId="ADAL" clId="{D0CBC385-1182-4E28-92C8-98B4D5602B51}" dt="2024-12-02T21:00:03.051" v="200" actId="47"/>
        <pc:sldMkLst>
          <pc:docMk/>
          <pc:sldMk cId="1564936149" sldId="288"/>
        </pc:sldMkLst>
        <pc:spChg chg="del mod">
          <ac:chgData name="Jaclyn Randazzo" userId="0f6d5133-0d29-4937-b5b4-b46595d8c649" providerId="ADAL" clId="{D0CBC385-1182-4E28-92C8-98B4D5602B51}" dt="2024-12-02T20:58:02.540" v="198" actId="478"/>
          <ac:spMkLst>
            <pc:docMk/>
            <pc:sldMk cId="1564936149" sldId="288"/>
            <ac:spMk id="2" creationId="{2CB3F44F-7C81-0081-C78D-C5ADAFAF610B}"/>
          </ac:spMkLst>
        </pc:spChg>
        <pc:spChg chg="add mod">
          <ac:chgData name="Jaclyn Randazzo" userId="0f6d5133-0d29-4937-b5b4-b46595d8c649" providerId="ADAL" clId="{D0CBC385-1182-4E28-92C8-98B4D5602B51}" dt="2024-12-02T20:57:42.672" v="197" actId="20577"/>
          <ac:spMkLst>
            <pc:docMk/>
            <pc:sldMk cId="1564936149" sldId="288"/>
            <ac:spMk id="3" creationId="{FBBC5DFA-C1B0-B1E5-F1FB-7C6CC4B2B019}"/>
          </ac:spMkLst>
        </pc:spChg>
        <pc:spChg chg="mod">
          <ac:chgData name="Jaclyn Randazzo" userId="0f6d5133-0d29-4937-b5b4-b46595d8c649" providerId="ADAL" clId="{D0CBC385-1182-4E28-92C8-98B4D5602B51}" dt="2024-12-02T20:50:47.092" v="169" actId="1076"/>
          <ac:spMkLst>
            <pc:docMk/>
            <pc:sldMk cId="1564936149" sldId="288"/>
            <ac:spMk id="7" creationId="{ED7654A7-87C1-66C3-255D-DB66E0EE0A85}"/>
          </ac:spMkLst>
        </pc:spChg>
        <pc:spChg chg="mod">
          <ac:chgData name="Jaclyn Randazzo" userId="0f6d5133-0d29-4937-b5b4-b46595d8c649" providerId="ADAL" clId="{D0CBC385-1182-4E28-92C8-98B4D5602B51}" dt="2024-12-02T20:50:38.759" v="168" actId="1076"/>
          <ac:spMkLst>
            <pc:docMk/>
            <pc:sldMk cId="1564936149" sldId="288"/>
            <ac:spMk id="8" creationId="{F77773A1-D4C8-6016-B60A-8471EC4B52D6}"/>
          </ac:spMkLst>
        </pc:spChg>
        <pc:picChg chg="mod">
          <ac:chgData name="Jaclyn Randazzo" userId="0f6d5133-0d29-4937-b5b4-b46595d8c649" providerId="ADAL" clId="{D0CBC385-1182-4E28-92C8-98B4D5602B51}" dt="2024-12-02T20:50:38.759" v="168" actId="1076"/>
          <ac:picMkLst>
            <pc:docMk/>
            <pc:sldMk cId="1564936149" sldId="288"/>
            <ac:picMk id="4" creationId="{1C9DA52F-4714-2A59-DA8F-8A5A207B1B9C}"/>
          </ac:picMkLst>
        </pc:picChg>
      </pc:sldChg>
      <pc:sldChg chg="modNotesTx">
        <pc:chgData name="Jaclyn Randazzo" userId="0f6d5133-0d29-4937-b5b4-b46595d8c649" providerId="ADAL" clId="{D0CBC385-1182-4E28-92C8-98B4D5602B51}" dt="2024-12-02T20:29:01.854" v="23"/>
        <pc:sldMkLst>
          <pc:docMk/>
          <pc:sldMk cId="1944986167" sldId="304"/>
        </pc:sldMkLst>
      </pc:sldChg>
      <pc:sldChg chg="modNotesTx">
        <pc:chgData name="Jaclyn Randazzo" userId="0f6d5133-0d29-4937-b5b4-b46595d8c649" providerId="ADAL" clId="{D0CBC385-1182-4E28-92C8-98B4D5602B51}" dt="2024-12-02T20:29:05.653" v="25"/>
        <pc:sldMkLst>
          <pc:docMk/>
          <pc:sldMk cId="2092458601" sldId="305"/>
        </pc:sldMkLst>
      </pc:sldChg>
      <pc:sldChg chg="modNotesTx">
        <pc:chgData name="Jaclyn Randazzo" userId="0f6d5133-0d29-4937-b5b4-b46595d8c649" providerId="ADAL" clId="{D0CBC385-1182-4E28-92C8-98B4D5602B51}" dt="2024-12-02T20:29:09.834" v="27"/>
        <pc:sldMkLst>
          <pc:docMk/>
          <pc:sldMk cId="3560226196" sldId="306"/>
        </pc:sldMkLst>
      </pc:sldChg>
      <pc:sldChg chg="modSp add mod">
        <pc:chgData name="Jaclyn Randazzo" userId="0f6d5133-0d29-4937-b5b4-b46595d8c649" providerId="ADAL" clId="{D0CBC385-1182-4E28-92C8-98B4D5602B51}" dt="2024-12-02T21:00:34.080" v="203" actId="1076"/>
        <pc:sldMkLst>
          <pc:docMk/>
          <pc:sldMk cId="2300133134" sldId="309"/>
        </pc:sldMkLst>
        <pc:spChg chg="mod">
          <ac:chgData name="Jaclyn Randazzo" userId="0f6d5133-0d29-4937-b5b4-b46595d8c649" providerId="ADAL" clId="{D0CBC385-1182-4E28-92C8-98B4D5602B51}" dt="2024-12-02T21:00:34.080" v="203" actId="1076"/>
          <ac:spMkLst>
            <pc:docMk/>
            <pc:sldMk cId="2300133134" sldId="309"/>
            <ac:spMk id="7" creationId="{ED7654A7-87C1-66C3-255D-DB66E0EE0A85}"/>
          </ac:spMkLst>
        </pc:spChg>
      </pc:sldChg>
      <pc:sldMasterChg chg="modSldLayout">
        <pc:chgData name="Jaclyn Randazzo" userId="0f6d5133-0d29-4937-b5b4-b46595d8c649" providerId="ADAL" clId="{D0CBC385-1182-4E28-92C8-98B4D5602B51}" dt="2024-11-26T22:14:26.342" v="21"/>
        <pc:sldMasterMkLst>
          <pc:docMk/>
          <pc:sldMasterMk cId="3761819113" sldId="2147483648"/>
        </pc:sldMasterMkLst>
        <pc:sldLayoutChg chg="addSp delSp modSp mod">
          <pc:chgData name="Jaclyn Randazzo" userId="0f6d5133-0d29-4937-b5b4-b46595d8c649" providerId="ADAL" clId="{D0CBC385-1182-4E28-92C8-98B4D5602B51}" dt="2024-11-26T22:14:20.921" v="19"/>
          <pc:sldLayoutMkLst>
            <pc:docMk/>
            <pc:sldMasterMk cId="3761819113" sldId="2147483648"/>
            <pc:sldLayoutMk cId="3717768238" sldId="2147483649"/>
          </pc:sldLayoutMkLst>
          <pc:spChg chg="add mod">
            <ac:chgData name="Jaclyn Randazzo" userId="0f6d5133-0d29-4937-b5b4-b46595d8c649" providerId="ADAL" clId="{D0CBC385-1182-4E28-92C8-98B4D5602B51}" dt="2024-11-26T22:14:20.921" v="19"/>
            <ac:spMkLst>
              <pc:docMk/>
              <pc:sldMasterMk cId="3761819113" sldId="2147483648"/>
              <pc:sldLayoutMk cId="3717768238" sldId="2147483649"/>
              <ac:spMk id="7" creationId="{0CCC3BD9-76E8-13B1-0FE9-20B14C2CA30D}"/>
            </ac:spMkLst>
          </pc:spChg>
          <pc:spChg chg="del">
            <ac:chgData name="Jaclyn Randazzo" userId="0f6d5133-0d29-4937-b5b4-b46595d8c649" providerId="ADAL" clId="{D0CBC385-1182-4E28-92C8-98B4D5602B51}" dt="2024-11-26T22:12:45.719" v="8" actId="478"/>
            <ac:spMkLst>
              <pc:docMk/>
              <pc:sldMasterMk cId="3761819113" sldId="2147483648"/>
              <pc:sldLayoutMk cId="3717768238" sldId="2147483649"/>
              <ac:spMk id="7" creationId="{F7C71D43-5CAA-5357-2DD3-8BA7ED6D3F57}"/>
            </ac:spMkLst>
          </pc:spChg>
          <pc:spChg chg="add del mod">
            <ac:chgData name="Jaclyn Randazzo" userId="0f6d5133-0d29-4937-b5b4-b46595d8c649" providerId="ADAL" clId="{D0CBC385-1182-4E28-92C8-98B4D5602B51}" dt="2024-11-26T22:14:20.696" v="18" actId="478"/>
            <ac:spMkLst>
              <pc:docMk/>
              <pc:sldMasterMk cId="3761819113" sldId="2147483648"/>
              <pc:sldLayoutMk cId="3717768238" sldId="2147483649"/>
              <ac:spMk id="10" creationId="{C05AD1B5-E929-A632-B5EA-C7E417B5B064}"/>
            </ac:spMkLst>
          </pc:spChg>
        </pc:sldLayoutChg>
        <pc:sldLayoutChg chg="addSp delSp modSp mod">
          <pc:chgData name="Jaclyn Randazzo" userId="0f6d5133-0d29-4937-b5b4-b46595d8c649" providerId="ADAL" clId="{D0CBC385-1182-4E28-92C8-98B4D5602B51}" dt="2024-11-26T22:14:06.868" v="13"/>
          <pc:sldLayoutMkLst>
            <pc:docMk/>
            <pc:sldMasterMk cId="3761819113" sldId="2147483648"/>
            <pc:sldLayoutMk cId="2263282247" sldId="2147483652"/>
          </pc:sldLayoutMkLst>
          <pc:spChg chg="add del mod">
            <ac:chgData name="Jaclyn Randazzo" userId="0f6d5133-0d29-4937-b5b4-b46595d8c649" providerId="ADAL" clId="{D0CBC385-1182-4E28-92C8-98B4D5602B51}" dt="2024-11-26T22:14:06.643" v="12" actId="478"/>
            <ac:spMkLst>
              <pc:docMk/>
              <pc:sldMasterMk cId="3761819113" sldId="2147483648"/>
              <pc:sldLayoutMk cId="2263282247" sldId="2147483652"/>
              <ac:spMk id="3" creationId="{CEFDDC1F-B4C4-1112-8B12-1145455CBFBE}"/>
            </ac:spMkLst>
          </pc:spChg>
          <pc:spChg chg="add mod">
            <ac:chgData name="Jaclyn Randazzo" userId="0f6d5133-0d29-4937-b5b4-b46595d8c649" providerId="ADAL" clId="{D0CBC385-1182-4E28-92C8-98B4D5602B51}" dt="2024-11-26T22:14:06.868" v="13"/>
            <ac:spMkLst>
              <pc:docMk/>
              <pc:sldMasterMk cId="3761819113" sldId="2147483648"/>
              <pc:sldLayoutMk cId="2263282247" sldId="2147483652"/>
              <ac:spMk id="6" creationId="{E6699D3B-D10D-A525-3D4C-484BFDE36EDF}"/>
            </ac:spMkLst>
          </pc:spChg>
        </pc:sldLayoutChg>
        <pc:sldLayoutChg chg="addSp delSp modSp mod">
          <pc:chgData name="Jaclyn Randazzo" userId="0f6d5133-0d29-4937-b5b4-b46595d8c649" providerId="ADAL" clId="{D0CBC385-1182-4E28-92C8-98B4D5602B51}" dt="2024-11-26T22:14:10.436" v="15"/>
          <pc:sldLayoutMkLst>
            <pc:docMk/>
            <pc:sldMasterMk cId="3761819113" sldId="2147483648"/>
            <pc:sldLayoutMk cId="451672909" sldId="2147483653"/>
          </pc:sldLayoutMkLst>
          <pc:spChg chg="del mod">
            <ac:chgData name="Jaclyn Randazzo" userId="0f6d5133-0d29-4937-b5b4-b46595d8c649" providerId="ADAL" clId="{D0CBC385-1182-4E28-92C8-98B4D5602B51}" dt="2024-11-26T22:12:38.215" v="4" actId="478"/>
            <ac:spMkLst>
              <pc:docMk/>
              <pc:sldMasterMk cId="3761819113" sldId="2147483648"/>
              <pc:sldLayoutMk cId="451672909" sldId="2147483653"/>
              <ac:spMk id="2" creationId="{B2FC6E99-1A82-75E0-724E-89087A055DB6}"/>
            </ac:spMkLst>
          </pc:spChg>
          <pc:spChg chg="add mod">
            <ac:chgData name="Jaclyn Randazzo" userId="0f6d5133-0d29-4937-b5b4-b46595d8c649" providerId="ADAL" clId="{D0CBC385-1182-4E28-92C8-98B4D5602B51}" dt="2024-11-26T22:14:10.436" v="15"/>
            <ac:spMkLst>
              <pc:docMk/>
              <pc:sldMasterMk cId="3761819113" sldId="2147483648"/>
              <pc:sldLayoutMk cId="451672909" sldId="2147483653"/>
              <ac:spMk id="2" creationId="{DC77D26E-EB94-BCA7-BC37-A6EECDF2ED0C}"/>
            </ac:spMkLst>
          </pc:spChg>
          <pc:spChg chg="add del mod">
            <ac:chgData name="Jaclyn Randazzo" userId="0f6d5133-0d29-4937-b5b4-b46595d8c649" providerId="ADAL" clId="{D0CBC385-1182-4E28-92C8-98B4D5602B51}" dt="2024-11-26T22:14:10.163" v="14" actId="478"/>
            <ac:spMkLst>
              <pc:docMk/>
              <pc:sldMasterMk cId="3761819113" sldId="2147483648"/>
              <pc:sldLayoutMk cId="451672909" sldId="2147483653"/>
              <ac:spMk id="6" creationId="{530F31F7-C767-A206-A297-F9618040A65C}"/>
            </ac:spMkLst>
          </pc:spChg>
        </pc:sldLayoutChg>
        <pc:sldLayoutChg chg="addSp delSp modSp mod">
          <pc:chgData name="Jaclyn Randazzo" userId="0f6d5133-0d29-4937-b5b4-b46595d8c649" providerId="ADAL" clId="{D0CBC385-1182-4E28-92C8-98B4D5602B51}" dt="2024-11-26T22:14:16.789" v="17"/>
          <pc:sldLayoutMkLst>
            <pc:docMk/>
            <pc:sldMasterMk cId="3761819113" sldId="2147483648"/>
            <pc:sldLayoutMk cId="3019549952" sldId="2147483654"/>
          </pc:sldLayoutMkLst>
          <pc:spChg chg="del">
            <ac:chgData name="Jaclyn Randazzo" userId="0f6d5133-0d29-4937-b5b4-b46595d8c649" providerId="ADAL" clId="{D0CBC385-1182-4E28-92C8-98B4D5602B51}" dt="2024-11-26T22:12:42.071" v="6" actId="478"/>
            <ac:spMkLst>
              <pc:docMk/>
              <pc:sldMasterMk cId="3761819113" sldId="2147483648"/>
              <pc:sldLayoutMk cId="3019549952" sldId="2147483654"/>
              <ac:spMk id="3" creationId="{C2F4B8EE-34F4-DEC3-3086-F2F7E9F4C012}"/>
            </ac:spMkLst>
          </pc:spChg>
          <pc:spChg chg="add mod">
            <ac:chgData name="Jaclyn Randazzo" userId="0f6d5133-0d29-4937-b5b4-b46595d8c649" providerId="ADAL" clId="{D0CBC385-1182-4E28-92C8-98B4D5602B51}" dt="2024-11-26T22:14:16.789" v="17"/>
            <ac:spMkLst>
              <pc:docMk/>
              <pc:sldMasterMk cId="3761819113" sldId="2147483648"/>
              <pc:sldLayoutMk cId="3019549952" sldId="2147483654"/>
              <ac:spMk id="3" creationId="{EC3E8300-165E-3AB7-6207-AAFB45B32D3A}"/>
            </ac:spMkLst>
          </pc:spChg>
          <pc:spChg chg="add del mod">
            <ac:chgData name="Jaclyn Randazzo" userId="0f6d5133-0d29-4937-b5b4-b46595d8c649" providerId="ADAL" clId="{D0CBC385-1182-4E28-92C8-98B4D5602B51}" dt="2024-11-26T22:14:16.374" v="16" actId="478"/>
            <ac:spMkLst>
              <pc:docMk/>
              <pc:sldMasterMk cId="3761819113" sldId="2147483648"/>
              <pc:sldLayoutMk cId="3019549952" sldId="2147483654"/>
              <ac:spMk id="6" creationId="{3E484D79-8CBF-58DB-3E21-F067098FD64C}"/>
            </ac:spMkLst>
          </pc:spChg>
        </pc:sldLayoutChg>
        <pc:sldLayoutChg chg="addSp delSp modSp mod">
          <pc:chgData name="Jaclyn Randazzo" userId="0f6d5133-0d29-4937-b5b4-b46595d8c649" providerId="ADAL" clId="{D0CBC385-1182-4E28-92C8-98B4D5602B51}" dt="2024-11-26T22:14:26.342" v="21"/>
          <pc:sldLayoutMkLst>
            <pc:docMk/>
            <pc:sldMasterMk cId="3761819113" sldId="2147483648"/>
            <pc:sldLayoutMk cId="3359664727" sldId="2147483655"/>
          </pc:sldLayoutMkLst>
          <pc:spChg chg="add del mod">
            <ac:chgData name="Jaclyn Randazzo" userId="0f6d5133-0d29-4937-b5b4-b46595d8c649" providerId="ADAL" clId="{D0CBC385-1182-4E28-92C8-98B4D5602B51}" dt="2024-11-26T22:14:25.975" v="20" actId="478"/>
            <ac:spMkLst>
              <pc:docMk/>
              <pc:sldMasterMk cId="3761819113" sldId="2147483648"/>
              <pc:sldLayoutMk cId="3359664727" sldId="2147483655"/>
              <ac:spMk id="2" creationId="{76EDF63C-2A14-A420-84B3-18B6C94DD2A9}"/>
            </ac:spMkLst>
          </pc:spChg>
          <pc:spChg chg="add mod">
            <ac:chgData name="Jaclyn Randazzo" userId="0f6d5133-0d29-4937-b5b4-b46595d8c649" providerId="ADAL" clId="{D0CBC385-1182-4E28-92C8-98B4D5602B51}" dt="2024-11-26T22:14:26.342" v="21"/>
            <ac:spMkLst>
              <pc:docMk/>
              <pc:sldMasterMk cId="3761819113" sldId="2147483648"/>
              <pc:sldLayoutMk cId="3359664727" sldId="2147483655"/>
              <ac:spMk id="3" creationId="{931274C3-BFF5-EBB9-F43A-3F0E3F82A334}"/>
            </ac:spMkLst>
          </pc:spChg>
          <pc:spChg chg="del">
            <ac:chgData name="Jaclyn Randazzo" userId="0f6d5133-0d29-4937-b5b4-b46595d8c649" providerId="ADAL" clId="{D0CBC385-1182-4E28-92C8-98B4D5602B51}" dt="2024-11-26T22:12:49.107" v="10" actId="478"/>
            <ac:spMkLst>
              <pc:docMk/>
              <pc:sldMasterMk cId="3761819113" sldId="2147483648"/>
              <pc:sldLayoutMk cId="3359664727" sldId="2147483655"/>
              <ac:spMk id="3" creationId="{FFF73782-6463-4C9A-FACD-5FD22062658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https://ondemand.metopera.org/performance/detail/3762467a-3bab-52d1-8033-e0e16ff1434f</a:t>
            </a:r>
          </a:p>
        </p:txBody>
      </p:sp>
      <p:sp>
        <p:nvSpPr>
          <p:cNvPr id="4" name="Slide Number Placeholder 3"/>
          <p:cNvSpPr>
            <a:spLocks noGrp="1"/>
          </p:cNvSpPr>
          <p:nvPr>
            <p:ph type="sldNum" sz="quarter" idx="5"/>
          </p:nvPr>
        </p:nvSpPr>
        <p:spPr/>
        <p:txBody>
          <a:bodyPr/>
          <a:lstStyle/>
          <a:p>
            <a:fld id="{101DECFC-91BF-4AD5-8C5F-471766CF9085}" type="slidenum">
              <a:rPr lang="en-US" smtClean="0"/>
              <a:t>9</a:t>
            </a:fld>
            <a:endParaRPr lang="en-US"/>
          </a:p>
        </p:txBody>
      </p:sp>
    </p:spTree>
    <p:extLst>
      <p:ext uri="{BB962C8B-B14F-4D97-AF65-F5344CB8AC3E}">
        <p14:creationId xmlns:p14="http://schemas.microsoft.com/office/powerpoint/2010/main" val="413975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https://ondemand.metopera.org/performance/detail/3762467a-3bab-52d1-8033-e0e16ff1434f</a:t>
            </a:r>
          </a:p>
        </p:txBody>
      </p:sp>
      <p:sp>
        <p:nvSpPr>
          <p:cNvPr id="4" name="Slide Number Placeholder 3"/>
          <p:cNvSpPr>
            <a:spLocks noGrp="1"/>
          </p:cNvSpPr>
          <p:nvPr>
            <p:ph type="sldNum" sz="quarter" idx="5"/>
          </p:nvPr>
        </p:nvSpPr>
        <p:spPr/>
        <p:txBody>
          <a:bodyPr/>
          <a:lstStyle/>
          <a:p>
            <a:fld id="{101DECFC-91BF-4AD5-8C5F-471766CF9085}" type="slidenum">
              <a:rPr lang="en-US" smtClean="0"/>
              <a:t>11</a:t>
            </a:fld>
            <a:endParaRPr lang="en-US"/>
          </a:p>
        </p:txBody>
      </p:sp>
    </p:spTree>
    <p:extLst>
      <p:ext uri="{BB962C8B-B14F-4D97-AF65-F5344CB8AC3E}">
        <p14:creationId xmlns:p14="http://schemas.microsoft.com/office/powerpoint/2010/main" val="83801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https://ondemand.metopera.org/performance/detail/3762467a-3bab-52d1-8033-e0e16ff1434f</a:t>
            </a:r>
          </a:p>
        </p:txBody>
      </p:sp>
      <p:sp>
        <p:nvSpPr>
          <p:cNvPr id="4" name="Slide Number Placeholder 3"/>
          <p:cNvSpPr>
            <a:spLocks noGrp="1"/>
          </p:cNvSpPr>
          <p:nvPr>
            <p:ph type="sldNum" sz="quarter" idx="5"/>
          </p:nvPr>
        </p:nvSpPr>
        <p:spPr/>
        <p:txBody>
          <a:bodyPr/>
          <a:lstStyle/>
          <a:p>
            <a:fld id="{101DECFC-91BF-4AD5-8C5F-471766CF9085}" type="slidenum">
              <a:rPr lang="en-US" smtClean="0"/>
              <a:t>13</a:t>
            </a:fld>
            <a:endParaRPr lang="en-US"/>
          </a:p>
        </p:txBody>
      </p:sp>
    </p:spTree>
    <p:extLst>
      <p:ext uri="{BB962C8B-B14F-4D97-AF65-F5344CB8AC3E}">
        <p14:creationId xmlns:p14="http://schemas.microsoft.com/office/powerpoint/2010/main" val="399650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18</a:t>
            </a:fld>
            <a:endParaRPr lang="en-US"/>
          </a:p>
        </p:txBody>
      </p:sp>
    </p:spTree>
    <p:extLst>
      <p:ext uri="{BB962C8B-B14F-4D97-AF65-F5344CB8AC3E}">
        <p14:creationId xmlns:p14="http://schemas.microsoft.com/office/powerpoint/2010/main" val="124403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text on a black background&#10;&#10;Description automatically generated">
            <a:extLst>
              <a:ext uri="{FF2B5EF4-FFF2-40B4-BE49-F238E27FC236}">
                <a16:creationId xmlns:a16="http://schemas.microsoft.com/office/drawing/2014/main" id="{8C26A1FD-29AB-12F8-F95B-18FBBDA0A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1086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E6699D3B-D10D-A525-3D4C-484BFDE36EDF}"/>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26328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extBox 1">
            <a:extLst>
              <a:ext uri="{FF2B5EF4-FFF2-40B4-BE49-F238E27FC236}">
                <a16:creationId xmlns:a16="http://schemas.microsoft.com/office/drawing/2014/main" id="{DC77D26E-EB94-BCA7-BC37-A6EECDF2ED0C}"/>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45167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Box 2">
            <a:extLst>
              <a:ext uri="{FF2B5EF4-FFF2-40B4-BE49-F238E27FC236}">
                <a16:creationId xmlns:a16="http://schemas.microsoft.com/office/drawing/2014/main" id="{EC3E8300-165E-3AB7-6207-AAFB45B32D3A}"/>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01954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3458" y="2430687"/>
            <a:ext cx="10984375" cy="1180618"/>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1524000" y="38373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400F-DAA0-45CD-9B80-ED5465233AB4}" type="slidenum">
              <a:rPr lang="en-US" smtClean="0"/>
              <a:t>‹#›</a:t>
            </a:fld>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CCC3BD9-76E8-13B1-0FE9-20B14C2CA30D}"/>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5_Title Slide">
    <p:spTree>
      <p:nvGrpSpPr>
        <p:cNvPr id="1" name="Shape 25"/>
        <p:cNvGrpSpPr/>
        <p:nvPr/>
      </p:nvGrpSpPr>
      <p:grpSpPr>
        <a:xfrm>
          <a:off x="0" y="0"/>
          <a:ext cx="0" cy="0"/>
          <a:chOff x="0" y="0"/>
          <a:chExt cx="0" cy="0"/>
        </a:xfrm>
      </p:grpSpPr>
      <p:sp>
        <p:nvSpPr>
          <p:cNvPr id="26" name="Google Shape;26;p21"/>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1"/>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1"/>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TextBox 2">
            <a:extLst>
              <a:ext uri="{FF2B5EF4-FFF2-40B4-BE49-F238E27FC236}">
                <a16:creationId xmlns:a16="http://schemas.microsoft.com/office/drawing/2014/main" id="{931274C3-BFF5-EBB9-F43A-3F0E3F82A334}"/>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359664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49"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ondemand.metopera.org/performance/detail/3762467a-3bab-52d1-8033-e0e16ff1434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ondemand.metopera.org/performance/detail/3762467a-3bab-52d1-8033-e0e16ff1434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ondemand.metopera.org/performance/detail/3762467a-3bab-52d1-8033-e0e16ff1434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a:bodyPr>
          <a:lstStyle/>
          <a:p>
            <a:r>
              <a:rPr lang="en-US" sz="5400" b="1" dirty="0">
                <a:solidFill>
                  <a:srgbClr val="FFFEFA"/>
                </a:solidFill>
                <a:latin typeface="Arial" panose="020B0604020202020204" pitchFamily="34" charset="0"/>
                <a:cs typeface="Arial" panose="020B0604020202020204" pitchFamily="34" charset="0"/>
              </a:rPr>
              <a:t>Exploring Story 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sp>
        <p:nvSpPr>
          <p:cNvPr id="11" name="TextBox 10">
            <a:extLst>
              <a:ext uri="{FF2B5EF4-FFF2-40B4-BE49-F238E27FC236}">
                <a16:creationId xmlns:a16="http://schemas.microsoft.com/office/drawing/2014/main" id="{F99634CE-32AF-7899-4868-46FA31B121D1}"/>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pic>
        <p:nvPicPr>
          <p:cNvPr id="5" name="Picture 4" descr="A white and orange logo&#10;&#10;Description automatically generated">
            <a:extLst>
              <a:ext uri="{FF2B5EF4-FFF2-40B4-BE49-F238E27FC236}">
                <a16:creationId xmlns:a16="http://schemas.microsoft.com/office/drawing/2014/main" id="{370BEB4E-52B3-4D67-BC68-C975C30E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Tree>
    <p:extLst>
      <p:ext uri="{BB962C8B-B14F-4D97-AF65-F5344CB8AC3E}">
        <p14:creationId xmlns:p14="http://schemas.microsoft.com/office/powerpoint/2010/main" val="210846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518188"/>
            <a:ext cx="11455402" cy="15526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a:t>
            </a:r>
            <a:r>
              <a:rPr lang="en-US" sz="4800" dirty="0">
                <a:latin typeface="Arial" panose="020B0604020202020204" pitchFamily="34" charset="0"/>
                <a:cs typeface="Arial" panose="020B0604020202020204" pitchFamily="34" charset="0"/>
              </a:rPr>
              <a:t>Act II, Scene 11:</a:t>
            </a:r>
            <a:r>
              <a:rPr lang="en-US" sz="4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Cristóbal, Cristóbal</a:t>
            </a:r>
            <a:endParaRPr lang="en-US" sz="4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ACEFDFB-9FDD-40D1-15DD-1481BA58B88F}"/>
              </a:ext>
            </a:extLst>
          </p:cNvPr>
          <p:cNvSpPr txBox="1"/>
          <p:nvPr/>
        </p:nvSpPr>
        <p:spPr>
          <a:xfrm>
            <a:off x="788518" y="2607932"/>
            <a:ext cx="4387572" cy="2829814"/>
          </a:xfrm>
          <a:prstGeom prst="rect">
            <a:avLst/>
          </a:prstGeom>
          <a:noFill/>
        </p:spPr>
        <p:txBody>
          <a:bodyPr wrap="square" rtlCol="0">
            <a:spAutoFit/>
          </a:bodyPr>
          <a:lstStyle/>
          <a:p>
            <a:pPr marL="0" marR="0">
              <a:lnSpc>
                <a:spcPct val="107000"/>
              </a:lnSpc>
              <a:spcBef>
                <a:spcPts val="525"/>
              </a:spcBef>
              <a:spcAft>
                <a:spcPts val="0"/>
              </a:spcAft>
            </a:pPr>
            <a:r>
              <a:rPr lang="en-US" sz="2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storm has caused the </a:t>
            </a:r>
            <a:r>
              <a:rPr lang="en-US" sz="24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Dorado</a:t>
            </a:r>
            <a:r>
              <a:rPr lang="en-US" sz="2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crash. This scene features the aria, “</a:t>
            </a:r>
            <a:r>
              <a:rPr lang="en-US" sz="24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Eschúchame</a:t>
            </a:r>
            <a:r>
              <a:rPr lang="en-US" sz="2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Following the storm Florencia wonders if she is dead or alive, can Cristóbal hear her? Is he alive? </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1DC51F0-98A2-C2FB-71CE-DCC79613D95E}"/>
              </a:ext>
            </a:extLst>
          </p:cNvPr>
          <p:cNvPicPr>
            <a:picLocks noChangeAspect="1"/>
          </p:cNvPicPr>
          <p:nvPr/>
        </p:nvPicPr>
        <p:blipFill>
          <a:blip r:embed="rId2"/>
          <a:stretch>
            <a:fillRect/>
          </a:stretch>
        </p:blipFill>
        <p:spPr>
          <a:xfrm>
            <a:off x="5410199" y="2070857"/>
            <a:ext cx="6184901" cy="4107996"/>
          </a:xfrm>
          <a:prstGeom prst="rect">
            <a:avLst/>
          </a:prstGeom>
        </p:spPr>
      </p:pic>
      <p:sp>
        <p:nvSpPr>
          <p:cNvPr id="5" name="TextBox 4">
            <a:extLst>
              <a:ext uri="{FF2B5EF4-FFF2-40B4-BE49-F238E27FC236}">
                <a16:creationId xmlns:a16="http://schemas.microsoft.com/office/drawing/2014/main" id="{1814139E-E90E-5DCD-3810-04588E1C926B}"/>
              </a:ext>
            </a:extLst>
          </p:cNvPr>
          <p:cNvSpPr txBox="1"/>
          <p:nvPr/>
        </p:nvSpPr>
        <p:spPr>
          <a:xfrm>
            <a:off x="5410198" y="5963409"/>
            <a:ext cx="6647611" cy="215444"/>
          </a:xfrm>
          <a:prstGeom prst="rect">
            <a:avLst/>
          </a:prstGeom>
          <a:noFill/>
        </p:spPr>
        <p:txBody>
          <a:bodyPr wrap="square">
            <a:spAutoFit/>
          </a:bodyPr>
          <a:lstStyle/>
          <a:p>
            <a:r>
              <a:rPr lang="en-US" sz="800" i="1" dirty="0">
                <a:solidFill>
                  <a:schemeClr val="bg1"/>
                </a:solidFill>
                <a:latin typeface="Arial" panose="020B0604020202020204" pitchFamily="34" charset="0"/>
                <a:cs typeface="Arial" panose="020B0604020202020204" pitchFamily="34" charset="0"/>
              </a:rPr>
              <a:t>Florencia </a:t>
            </a:r>
            <a:r>
              <a:rPr lang="en-US" sz="800" i="1" dirty="0" err="1">
                <a:solidFill>
                  <a:schemeClr val="bg1"/>
                </a:solidFill>
                <a:latin typeface="Arial" panose="020B0604020202020204" pitchFamily="34" charset="0"/>
                <a:cs typeface="Arial" panose="020B0604020202020204" pitchFamily="34" charset="0"/>
              </a:rPr>
              <a:t>en</a:t>
            </a:r>
            <a:r>
              <a:rPr lang="en-US" sz="800" i="1" dirty="0">
                <a:solidFill>
                  <a:schemeClr val="bg1"/>
                </a:solidFill>
                <a:latin typeface="Arial" panose="020B0604020202020204" pitchFamily="34" charset="0"/>
                <a:cs typeface="Arial" panose="020B0604020202020204" pitchFamily="34" charset="0"/>
              </a:rPr>
              <a:t> </a:t>
            </a:r>
            <a:r>
              <a:rPr lang="en-US" sz="800" i="1" dirty="0" err="1">
                <a:solidFill>
                  <a:schemeClr val="bg1"/>
                </a:solidFill>
                <a:latin typeface="Arial" panose="020B0604020202020204" pitchFamily="34" charset="0"/>
                <a:cs typeface="Arial" panose="020B0604020202020204" pitchFamily="34" charset="0"/>
              </a:rPr>
              <a:t>el</a:t>
            </a:r>
            <a:r>
              <a:rPr lang="en-US" sz="800" i="1" dirty="0">
                <a:solidFill>
                  <a:schemeClr val="bg1"/>
                </a:solidFill>
                <a:latin typeface="Arial" panose="020B0604020202020204" pitchFamily="34" charset="0"/>
                <a:cs typeface="Arial" panose="020B0604020202020204" pitchFamily="34" charset="0"/>
              </a:rPr>
              <a:t> Amazonas</a:t>
            </a:r>
            <a:r>
              <a:rPr lang="en-US" sz="800" dirty="0">
                <a:solidFill>
                  <a:schemeClr val="bg1"/>
                </a:solidFill>
                <a:latin typeface="Arial" panose="020B0604020202020204" pitchFamily="34" charset="0"/>
                <a:cs typeface="Arial" panose="020B0604020202020204" pitchFamily="34" charset="0"/>
              </a:rPr>
              <a:t>, Metropolitan Opera (photo: Ken Howard) </a:t>
            </a:r>
          </a:p>
        </p:txBody>
      </p:sp>
    </p:spTree>
    <p:extLst>
      <p:ext uri="{BB962C8B-B14F-4D97-AF65-F5344CB8AC3E}">
        <p14:creationId xmlns:p14="http://schemas.microsoft.com/office/powerpoint/2010/main" val="347927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pic>
        <p:nvPicPr>
          <p:cNvPr id="3" name="Graphic 2" descr="Theatre with solid fill">
            <a:hlinkClick r:id="rId3"/>
            <a:extLst>
              <a:ext uri="{FF2B5EF4-FFF2-40B4-BE49-F238E27FC236}">
                <a16:creationId xmlns:a16="http://schemas.microsoft.com/office/drawing/2014/main" id="{C87EAF7D-0162-BC58-EB34-D8F56AE59D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6115" y="1447177"/>
            <a:ext cx="4276272" cy="4276272"/>
          </a:xfrm>
          <a:prstGeom prst="rect">
            <a:avLst/>
          </a:prstGeom>
        </p:spPr>
      </p:pic>
      <p:sp>
        <p:nvSpPr>
          <p:cNvPr id="4" name="TextBox 3">
            <a:extLst>
              <a:ext uri="{FF2B5EF4-FFF2-40B4-BE49-F238E27FC236}">
                <a16:creationId xmlns:a16="http://schemas.microsoft.com/office/drawing/2014/main" id="{53614759-25A5-63DF-5B1A-4F7E9C080A85}"/>
              </a:ext>
            </a:extLst>
          </p:cNvPr>
          <p:cNvSpPr txBox="1"/>
          <p:nvPr/>
        </p:nvSpPr>
        <p:spPr>
          <a:xfrm>
            <a:off x="368300" y="2701301"/>
            <a:ext cx="7527472" cy="1455398"/>
          </a:xfrm>
          <a:prstGeom prst="rect">
            <a:avLst/>
          </a:prstGeom>
          <a:noFill/>
        </p:spPr>
        <p:txBody>
          <a:bodyPr wrap="square" rtlCol="0">
            <a:spAutoFit/>
          </a:bodyPr>
          <a:lstStyle/>
          <a:p>
            <a:pPr marL="0" marR="0">
              <a:lnSpc>
                <a:spcPct val="107000"/>
              </a:lnSpc>
              <a:spcBef>
                <a:spcPts val="525"/>
              </a:spcBef>
              <a:spcAft>
                <a:spcPts val="0"/>
              </a:spcAft>
            </a:pPr>
            <a:r>
              <a:rPr lang="en-US" u="sng" kern="100" dirty="0">
                <a:solidFill>
                  <a:srgbClr val="C1082E"/>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1082E"/>
                </a:solidFill>
                <a:effectLst/>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Track #15. ACT II: </a:t>
            </a: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Cristóbal, Cristóbal</a:t>
            </a:r>
          </a:p>
          <a:p>
            <a:pPr marL="0" marR="0">
              <a:lnSpc>
                <a:spcPct val="107000"/>
              </a:lnSpc>
              <a:spcBef>
                <a:spcPts val="525"/>
              </a:spcBef>
              <a:spcAft>
                <a:spcPts val="0"/>
              </a:spcAft>
            </a:pP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03:56 – 05:32</a:t>
            </a:r>
          </a:p>
          <a:p>
            <a:pPr marL="0" marR="0">
              <a:lnSpc>
                <a:spcPct val="107000"/>
              </a:lnSpc>
              <a:spcBef>
                <a:spcPts val="525"/>
              </a:spcBef>
              <a:spcAft>
                <a:spcPts val="0"/>
              </a:spcAft>
            </a:pPr>
            <a:endParaRPr lang="en-US"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525"/>
              </a:spcBef>
              <a:spcAft>
                <a:spcPts val="0"/>
              </a:spcAft>
            </a:pPr>
            <a:r>
              <a:rPr lang="en-US" sz="1800" i="1"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58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7654A7-87C1-66C3-255D-DB66E0EE0A85}"/>
              </a:ext>
            </a:extLst>
          </p:cNvPr>
          <p:cNvSpPr txBox="1"/>
          <p:nvPr/>
        </p:nvSpPr>
        <p:spPr>
          <a:xfrm>
            <a:off x="7251455" y="2337953"/>
            <a:ext cx="4552952" cy="3620158"/>
          </a:xfrm>
          <a:prstGeom prst="rect">
            <a:avLst/>
          </a:prstGeom>
          <a:noFill/>
        </p:spPr>
        <p:txBody>
          <a:bodyPr wrap="square" rtlCol="0">
            <a:spAutoFit/>
          </a:bodyPr>
          <a:lstStyle/>
          <a:p>
            <a:pPr>
              <a:lnSpc>
                <a:spcPct val="107000"/>
              </a:lnSpc>
            </a:pPr>
            <a:r>
              <a:rPr lang="en-US" sz="2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Rosalba has given up on love and yet the incognito Florencia explains that it was love that gave La Grimaldi her musical gifts. Has Florencia revealed herself to Rosalba? Will Rosalba realize she is speaking with heroine? Will Rosalba embrace her love for </a:t>
            </a:r>
            <a:r>
              <a:rPr lang="en-US" sz="24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Arcadio</a:t>
            </a:r>
            <a:r>
              <a:rPr lang="en-US" sz="2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group of women on a stage&#10;&#10;Description automatically generated">
            <a:extLst>
              <a:ext uri="{FF2B5EF4-FFF2-40B4-BE49-F238E27FC236}">
                <a16:creationId xmlns:a16="http://schemas.microsoft.com/office/drawing/2014/main" id="{1C9DA52F-4714-2A59-DA8F-8A5A207B1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593" y="2447290"/>
            <a:ext cx="6669635" cy="3510821"/>
          </a:xfrm>
          <a:prstGeom prst="rect">
            <a:avLst/>
          </a:prstGeom>
        </p:spPr>
      </p:pic>
      <p:sp>
        <p:nvSpPr>
          <p:cNvPr id="8" name="TextBox 7">
            <a:extLst>
              <a:ext uri="{FF2B5EF4-FFF2-40B4-BE49-F238E27FC236}">
                <a16:creationId xmlns:a16="http://schemas.microsoft.com/office/drawing/2014/main" id="{F77773A1-D4C8-6016-B60A-8471EC4B52D6}"/>
              </a:ext>
            </a:extLst>
          </p:cNvPr>
          <p:cNvSpPr txBox="1"/>
          <p:nvPr/>
        </p:nvSpPr>
        <p:spPr>
          <a:xfrm>
            <a:off x="387593" y="5742667"/>
            <a:ext cx="6078843" cy="215444"/>
          </a:xfrm>
          <a:prstGeom prst="rect">
            <a:avLst/>
          </a:prstGeom>
          <a:noFill/>
        </p:spPr>
        <p:txBody>
          <a:bodyPr wrap="square">
            <a:spAutoFit/>
          </a:bodyPr>
          <a:lstStyle/>
          <a:p>
            <a:r>
              <a:rPr lang="en-US" sz="800" i="1" dirty="0">
                <a:solidFill>
                  <a:schemeClr val="bg1"/>
                </a:solidFill>
                <a:latin typeface="Arial" panose="020B0604020202020204" pitchFamily="34" charset="0"/>
                <a:cs typeface="Arial" panose="020B0604020202020204" pitchFamily="34" charset="0"/>
              </a:rPr>
              <a:t>Florencia </a:t>
            </a:r>
            <a:r>
              <a:rPr lang="en-US" sz="800" i="1" dirty="0" err="1">
                <a:solidFill>
                  <a:schemeClr val="bg1"/>
                </a:solidFill>
                <a:latin typeface="Arial" panose="020B0604020202020204" pitchFamily="34" charset="0"/>
                <a:cs typeface="Arial" panose="020B0604020202020204" pitchFamily="34" charset="0"/>
              </a:rPr>
              <a:t>en</a:t>
            </a:r>
            <a:r>
              <a:rPr lang="en-US" sz="800" i="1" dirty="0">
                <a:solidFill>
                  <a:schemeClr val="bg1"/>
                </a:solidFill>
                <a:latin typeface="Arial" panose="020B0604020202020204" pitchFamily="34" charset="0"/>
                <a:cs typeface="Arial" panose="020B0604020202020204" pitchFamily="34" charset="0"/>
              </a:rPr>
              <a:t> </a:t>
            </a:r>
            <a:r>
              <a:rPr lang="en-US" sz="800" i="1" dirty="0" err="1">
                <a:solidFill>
                  <a:schemeClr val="bg1"/>
                </a:solidFill>
                <a:latin typeface="Arial" panose="020B0604020202020204" pitchFamily="34" charset="0"/>
                <a:cs typeface="Arial" panose="020B0604020202020204" pitchFamily="34" charset="0"/>
              </a:rPr>
              <a:t>el</a:t>
            </a:r>
            <a:r>
              <a:rPr lang="en-US" sz="800" i="1" dirty="0">
                <a:solidFill>
                  <a:schemeClr val="bg1"/>
                </a:solidFill>
                <a:latin typeface="Arial" panose="020B0604020202020204" pitchFamily="34" charset="0"/>
                <a:cs typeface="Arial" panose="020B0604020202020204" pitchFamily="34" charset="0"/>
              </a:rPr>
              <a:t> Amazonas</a:t>
            </a:r>
            <a:r>
              <a:rPr lang="en-US" sz="800" dirty="0">
                <a:solidFill>
                  <a:schemeClr val="bg1"/>
                </a:solidFill>
                <a:latin typeface="Arial" panose="020B0604020202020204" pitchFamily="34" charset="0"/>
                <a:cs typeface="Arial" panose="020B0604020202020204" pitchFamily="34" charset="0"/>
              </a:rPr>
              <a:t>, Metropolitan Opera (photo: Ken Howard) </a:t>
            </a:r>
          </a:p>
        </p:txBody>
      </p:sp>
      <p:sp>
        <p:nvSpPr>
          <p:cNvPr id="3" name="Title 1">
            <a:extLst>
              <a:ext uri="{FF2B5EF4-FFF2-40B4-BE49-F238E27FC236}">
                <a16:creationId xmlns:a16="http://schemas.microsoft.com/office/drawing/2014/main" id="{22F55AA4-036C-FECA-D801-E095EE3BD04B}"/>
              </a:ext>
            </a:extLst>
          </p:cNvPr>
          <p:cNvSpPr txBox="1">
            <a:spLocks/>
          </p:cNvSpPr>
          <p:nvPr/>
        </p:nvSpPr>
        <p:spPr>
          <a:xfrm>
            <a:off x="387593" y="556697"/>
            <a:ext cx="11804407" cy="15123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a:t>
            </a:r>
            <a:r>
              <a:rPr lang="en-US"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II, Scene 16: ¡Ya! ¡Quite </a:t>
            </a:r>
            <a:r>
              <a:rPr lang="en-US"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esa</a:t>
            </a:r>
            <a:r>
              <a:rPr lang="en-US"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cara</a:t>
            </a:r>
            <a:r>
              <a:rPr lang="en-US"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(Now! Take that face off)</a:t>
            </a:r>
          </a:p>
        </p:txBody>
      </p:sp>
    </p:spTree>
    <p:extLst>
      <p:ext uri="{BB962C8B-B14F-4D97-AF65-F5344CB8AC3E}">
        <p14:creationId xmlns:p14="http://schemas.microsoft.com/office/powerpoint/2010/main" val="230013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pic>
        <p:nvPicPr>
          <p:cNvPr id="3" name="Graphic 2" descr="Theatre with solid fill">
            <a:hlinkClick r:id="rId3"/>
            <a:extLst>
              <a:ext uri="{FF2B5EF4-FFF2-40B4-BE49-F238E27FC236}">
                <a16:creationId xmlns:a16="http://schemas.microsoft.com/office/drawing/2014/main" id="{6E31B87A-A542-7A82-81C7-9620520F2C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6115" y="1447177"/>
            <a:ext cx="4276272" cy="4276272"/>
          </a:xfrm>
          <a:prstGeom prst="rect">
            <a:avLst/>
          </a:prstGeom>
        </p:spPr>
      </p:pic>
      <p:sp>
        <p:nvSpPr>
          <p:cNvPr id="8" name="TextBox 7">
            <a:extLst>
              <a:ext uri="{FF2B5EF4-FFF2-40B4-BE49-F238E27FC236}">
                <a16:creationId xmlns:a16="http://schemas.microsoft.com/office/drawing/2014/main" id="{E63C3B48-988B-4A1C-9603-BA4D67D6B6AA}"/>
              </a:ext>
            </a:extLst>
          </p:cNvPr>
          <p:cNvSpPr txBox="1"/>
          <p:nvPr/>
        </p:nvSpPr>
        <p:spPr>
          <a:xfrm>
            <a:off x="368300" y="2701301"/>
            <a:ext cx="7527472" cy="1455398"/>
          </a:xfrm>
          <a:prstGeom prst="rect">
            <a:avLst/>
          </a:prstGeom>
          <a:noFill/>
        </p:spPr>
        <p:txBody>
          <a:bodyPr wrap="square" rtlCol="0">
            <a:spAutoFit/>
          </a:bodyPr>
          <a:lstStyle/>
          <a:p>
            <a:pPr marL="0" marR="0">
              <a:lnSpc>
                <a:spcPct val="107000"/>
              </a:lnSpc>
              <a:spcBef>
                <a:spcPts val="525"/>
              </a:spcBef>
              <a:spcAft>
                <a:spcPts val="0"/>
              </a:spcAft>
            </a:pPr>
            <a:r>
              <a:rPr lang="en-US" u="sng" kern="100" dirty="0">
                <a:solidFill>
                  <a:srgbClr val="C1082E"/>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1082E"/>
                </a:solidFill>
                <a:effectLst/>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Track #</a:t>
            </a: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21. ACT II: </a:t>
            </a:r>
            <a:r>
              <a:rPr lang="es-ES" kern="100" dirty="0">
                <a:effectLst/>
                <a:latin typeface="Arial" panose="020B0604020202020204" pitchFamily="34" charset="0"/>
                <a:ea typeface="Calibri" panose="020F0502020204030204" pitchFamily="34" charset="0"/>
                <a:cs typeface="Arial" panose="020B0604020202020204" pitchFamily="34" charset="0"/>
              </a:rPr>
              <a:t>¡Ya! ¡Quite esa cara!</a:t>
            </a:r>
          </a:p>
          <a:p>
            <a:pPr marL="0" marR="0">
              <a:lnSpc>
                <a:spcPct val="107000"/>
              </a:lnSpc>
              <a:spcBef>
                <a:spcPts val="525"/>
              </a:spcBef>
              <a:spcAft>
                <a:spcPts val="0"/>
              </a:spcAft>
            </a:pPr>
            <a:r>
              <a:rPr lang="es-ES" kern="100" dirty="0">
                <a:effectLst/>
                <a:latin typeface="Arial" panose="020B0604020202020204" pitchFamily="34" charset="0"/>
                <a:ea typeface="Calibri" panose="020F0502020204030204" pitchFamily="34" charset="0"/>
                <a:cs typeface="Arial" panose="020B0604020202020204" pitchFamily="34" charset="0"/>
              </a:rPr>
              <a:t>03:01 – 4:54</a:t>
            </a:r>
          </a:p>
          <a:p>
            <a:pPr marL="0" marR="0">
              <a:lnSpc>
                <a:spcPct val="107000"/>
              </a:lnSpc>
              <a:spcBef>
                <a:spcPts val="525"/>
              </a:spcBef>
              <a:spcAft>
                <a:spcPts val="0"/>
              </a:spcAft>
            </a:pPr>
            <a:endParaRPr lang="en-US"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525"/>
              </a:spcBef>
              <a:spcAft>
                <a:spcPts val="0"/>
              </a:spcAft>
            </a:pPr>
            <a:r>
              <a:rPr lang="en-US" sz="1800" i="1"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22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063E1-78EB-77FB-3A60-7A3D913762AC}"/>
              </a:ext>
            </a:extLst>
          </p:cNvPr>
          <p:cNvSpPr txBox="1"/>
          <p:nvPr/>
        </p:nvSpPr>
        <p:spPr>
          <a:xfrm>
            <a:off x="722142" y="2705725"/>
            <a:ext cx="10747716"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Why do we adapt stories?</a:t>
            </a:r>
          </a:p>
          <a:p>
            <a:endParaRPr lang="en-US" sz="4400" dirty="0">
              <a:latin typeface="Avenir LT Std 65 Medium" panose="020B0603020203020204" pitchFamily="34" charset="0"/>
            </a:endParaRPr>
          </a:p>
        </p:txBody>
      </p:sp>
    </p:spTree>
    <p:extLst>
      <p:ext uri="{BB962C8B-B14F-4D97-AF65-F5344CB8AC3E}">
        <p14:creationId xmlns:p14="http://schemas.microsoft.com/office/powerpoint/2010/main" val="3800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00DC-72C3-EC26-1B9A-E3907B8C6D2D}"/>
              </a:ext>
            </a:extLst>
          </p:cNvPr>
          <p:cNvSpPr>
            <a:spLocks noGrp="1"/>
          </p:cNvSpPr>
          <p:nvPr>
            <p:ph type="ctrTitle"/>
          </p:nvPr>
        </p:nvSpPr>
        <p:spPr>
          <a:xfrm>
            <a:off x="603812" y="239342"/>
            <a:ext cx="10984375" cy="1180618"/>
          </a:xfrm>
        </p:spPr>
        <p:txBody>
          <a:bodyPr>
            <a:normAutofit/>
          </a:bodyPr>
          <a:lstStyle/>
          <a:p>
            <a:pPr algn="l"/>
            <a:r>
              <a:rPr lang="en-US" sz="4800" b="1" dirty="0">
                <a:latin typeface="Arial" panose="020B0604020202020204" pitchFamily="34" charset="0"/>
                <a:cs typeface="Arial" panose="020B0604020202020204" pitchFamily="34" charset="0"/>
              </a:rPr>
              <a:t>Adaptation Guidelines</a:t>
            </a:r>
            <a:endParaRPr lang="en-US" sz="4800" dirty="0"/>
          </a:p>
        </p:txBody>
      </p:sp>
      <p:sp>
        <p:nvSpPr>
          <p:cNvPr id="3" name="Content Placeholder 2">
            <a:extLst>
              <a:ext uri="{FF2B5EF4-FFF2-40B4-BE49-F238E27FC236}">
                <a16:creationId xmlns:a16="http://schemas.microsoft.com/office/drawing/2014/main" id="{F69C3BA4-D3D8-F1DD-1D6B-83FFB47C1DE8}"/>
              </a:ext>
            </a:extLst>
          </p:cNvPr>
          <p:cNvSpPr>
            <a:spLocks noGrp="1"/>
          </p:cNvSpPr>
          <p:nvPr>
            <p:ph sz="half" idx="1"/>
          </p:nvPr>
        </p:nvSpPr>
        <p:spPr>
          <a:xfrm>
            <a:off x="120030" y="1863732"/>
            <a:ext cx="10984375" cy="4351338"/>
          </a:xfrm>
        </p:spPr>
        <p:txBody>
          <a:bodyPr>
            <a:normAutofit/>
          </a:bodyPr>
          <a:lstStyle/>
          <a:p>
            <a:pPr marL="914400" marR="0" lvl="2" indent="0">
              <a:lnSpc>
                <a:spcPct val="107000"/>
              </a:lnSpc>
              <a:spcBef>
                <a:spcPts val="525"/>
              </a:spcBef>
              <a:spcAft>
                <a:spcPts val="0"/>
              </a:spcAft>
              <a:buSzPts val="1000"/>
              <a:buNone/>
              <a:tabLst>
                <a:tab pos="1371600" algn="l"/>
              </a:tabLst>
            </a:pPr>
            <a:r>
              <a:rPr lang="en-US" sz="3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Adapting the Who, What, When, and Where. </a:t>
            </a:r>
            <a:endParaRPr lang="en-US" sz="3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character/character identity</a:t>
            </a:r>
          </a:p>
          <a:p>
            <a:pPr marL="1828800" lvl="4" indent="0">
              <a:lnSpc>
                <a:spcPct val="107000"/>
              </a:lnSpc>
              <a:spcBef>
                <a:spcPts val="525"/>
              </a:spcBef>
              <a:buSzPts val="1000"/>
              <a:buNone/>
              <a:tabLst>
                <a:tab pos="1828800" algn="l"/>
              </a:tabLst>
            </a:pPr>
            <a:r>
              <a:rPr lang="en-US" sz="28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a:t>
            </a:r>
            <a:r>
              <a:rPr lang="en-US" sz="22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 identity can be adapted, but characters may not 	be eliminated or added. </a:t>
            </a:r>
            <a:endParaRPr lang="en-US" sz="22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key scene, action in the story - what is happening?</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 period, time of day, year, etc.</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location and setting</a:t>
            </a:r>
          </a:p>
          <a:p>
            <a:endParaRPr lang="en-US" dirty="0"/>
          </a:p>
        </p:txBody>
      </p:sp>
      <p:pic>
        <p:nvPicPr>
          <p:cNvPr id="5" name="Graphic 4" descr="Pencil with solid fill">
            <a:extLst>
              <a:ext uri="{FF2B5EF4-FFF2-40B4-BE49-F238E27FC236}">
                <a16:creationId xmlns:a16="http://schemas.microsoft.com/office/drawing/2014/main" id="{BFDE452D-07F8-04C1-CAF2-77605371C1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2931" y="505560"/>
            <a:ext cx="914400" cy="914400"/>
          </a:xfrm>
          <a:prstGeom prst="rect">
            <a:avLst/>
          </a:prstGeom>
        </p:spPr>
      </p:pic>
    </p:spTree>
    <p:extLst>
      <p:ext uri="{BB962C8B-B14F-4D97-AF65-F5344CB8AC3E}">
        <p14:creationId xmlns:p14="http://schemas.microsoft.com/office/powerpoint/2010/main" val="56358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ctrTitle"/>
          </p:nvPr>
        </p:nvSpPr>
        <p:spPr>
          <a:xfrm>
            <a:off x="603810" y="239342"/>
            <a:ext cx="10984375" cy="11806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sz="4800" b="1" dirty="0">
                <a:latin typeface="Arial"/>
                <a:ea typeface="Arial"/>
                <a:cs typeface="Arial"/>
                <a:sym typeface="Arial"/>
              </a:rPr>
              <a:t>Adaptation Pitch</a:t>
            </a:r>
            <a:endParaRPr sz="4800" dirty="0"/>
          </a:p>
        </p:txBody>
      </p:sp>
      <p:sp>
        <p:nvSpPr>
          <p:cNvPr id="176" name="Google Shape;176;p15"/>
          <p:cNvSpPr txBox="1">
            <a:spLocks noGrp="1"/>
          </p:cNvSpPr>
          <p:nvPr>
            <p:ph type="body" idx="1"/>
          </p:nvPr>
        </p:nvSpPr>
        <p:spPr>
          <a:xfrm>
            <a:off x="603810" y="1686178"/>
            <a:ext cx="10984375"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7000"/>
              </a:lnSpc>
              <a:spcBef>
                <a:spcPts val="0"/>
              </a:spcBef>
              <a:spcAft>
                <a:spcPts val="0"/>
              </a:spcAft>
              <a:buClr>
                <a:schemeClr val="dk1"/>
              </a:buClr>
              <a:buSzPts val="2800"/>
              <a:buNone/>
            </a:pPr>
            <a:r>
              <a:rPr lang="en-US" sz="2800" b="1" dirty="0">
                <a:latin typeface="Arial"/>
                <a:ea typeface="Arial"/>
                <a:cs typeface="Arial"/>
                <a:sym typeface="Arial"/>
              </a:rPr>
              <a:t>Who </a:t>
            </a:r>
            <a:r>
              <a:rPr lang="en-US" sz="2800" dirty="0">
                <a:latin typeface="Arial"/>
                <a:ea typeface="Arial"/>
                <a:cs typeface="Arial"/>
                <a:sym typeface="Arial"/>
              </a:rPr>
              <a:t>(characters in the scene):</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What </a:t>
            </a:r>
            <a:r>
              <a:rPr lang="en-US" sz="2800" dirty="0">
                <a:latin typeface="Arial"/>
                <a:ea typeface="Arial"/>
                <a:cs typeface="Arial"/>
                <a:sym typeface="Arial"/>
              </a:rPr>
              <a:t>(scene action):</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When </a:t>
            </a:r>
            <a:r>
              <a:rPr lang="en-US" sz="2800" dirty="0">
                <a:latin typeface="Arial"/>
                <a:ea typeface="Arial"/>
                <a:cs typeface="Arial"/>
                <a:sym typeface="Arial"/>
              </a:rPr>
              <a:t>(time period, time of year/day):</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Where </a:t>
            </a:r>
            <a:r>
              <a:rPr lang="en-US" sz="2800" dirty="0">
                <a:latin typeface="Arial"/>
                <a:ea typeface="Arial"/>
                <a:cs typeface="Arial"/>
                <a:sym typeface="Arial"/>
              </a:rPr>
              <a:t>(location/setting):</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 </a:t>
            </a:r>
            <a:endParaRPr sz="2800" dirty="0">
              <a:latin typeface="Arial"/>
              <a:ea typeface="Arial"/>
              <a:cs typeface="Arial"/>
              <a:sym typeface="Arial"/>
            </a:endParaRPr>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Why did you choose to adapt the opera this way?</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 </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How will these changes affect the rest of the story?</a:t>
            </a:r>
            <a:endParaRPr dirty="0"/>
          </a:p>
          <a:p>
            <a:pPr marL="228600" lvl="0" indent="-50800" algn="l" rtl="0">
              <a:lnSpc>
                <a:spcPct val="90000"/>
              </a:lnSpc>
              <a:spcBef>
                <a:spcPts val="1800"/>
              </a:spcBef>
              <a:spcAft>
                <a:spcPts val="0"/>
              </a:spcAft>
              <a:buClr>
                <a:schemeClr val="dk1"/>
              </a:buClr>
              <a:buSzPts val="2800"/>
              <a:buNone/>
            </a:pPr>
            <a:endParaRPr dirty="0"/>
          </a:p>
        </p:txBody>
      </p:sp>
      <p:pic>
        <p:nvPicPr>
          <p:cNvPr id="177" name="Google Shape;177;p15" descr="Pencil with solid fill"/>
          <p:cNvPicPr preferRelativeResize="0"/>
          <p:nvPr/>
        </p:nvPicPr>
        <p:blipFill rotWithShape="1">
          <a:blip r:embed="rId3">
            <a:alphaModFix/>
          </a:blip>
          <a:srcRect/>
          <a:stretch/>
        </p:blipFill>
        <p:spPr>
          <a:xfrm>
            <a:off x="5638797" y="505560"/>
            <a:ext cx="9144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0EDE22-4DC5-6C15-1A5A-B563C4C94BF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0" name="Graphic 9" descr="Group brainstorm outline">
            <a:extLst>
              <a:ext uri="{FF2B5EF4-FFF2-40B4-BE49-F238E27FC236}">
                <a16:creationId xmlns:a16="http://schemas.microsoft.com/office/drawing/2014/main" id="{C12171CC-B377-F4F3-DD8C-A9DC5FFBB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7584" y="532777"/>
            <a:ext cx="914400" cy="914400"/>
          </a:xfrm>
          <a:prstGeom prst="rect">
            <a:avLst/>
          </a:prstGeom>
        </p:spPr>
      </p:pic>
      <p:sp>
        <p:nvSpPr>
          <p:cNvPr id="13" name="TextBox 12">
            <a:extLst>
              <a:ext uri="{FF2B5EF4-FFF2-40B4-BE49-F238E27FC236}">
                <a16:creationId xmlns:a16="http://schemas.microsoft.com/office/drawing/2014/main" id="{57745059-1AC5-27CF-A1FF-CB7D627C0EE1}"/>
              </a:ext>
            </a:extLst>
          </p:cNvPr>
          <p:cNvSpPr txBox="1"/>
          <p:nvPr/>
        </p:nvSpPr>
        <p:spPr>
          <a:xfrm>
            <a:off x="406888" y="1838984"/>
            <a:ext cx="11378223" cy="3313023"/>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story adaptation pitch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did your understanding of the story change as you adapted it?</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Were there any new insights or perspectives that emerged?</a:t>
            </a:r>
          </a:p>
        </p:txBody>
      </p:sp>
    </p:spTree>
    <p:extLst>
      <p:ext uri="{BB962C8B-B14F-4D97-AF65-F5344CB8AC3E}">
        <p14:creationId xmlns:p14="http://schemas.microsoft.com/office/powerpoint/2010/main" val="331341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72308" y="1973963"/>
            <a:ext cx="5486400" cy="1455037"/>
          </a:xfrm>
          <a:prstGeom prst="rect">
            <a:avLst/>
          </a:prstGeom>
        </p:spPr>
      </p:pic>
      <p:pic>
        <p:nvPicPr>
          <p:cNvPr id="4" name="Picture 3" descr="A white and orange logo&#10;&#10;Description automatically generated">
            <a:extLst>
              <a:ext uri="{FF2B5EF4-FFF2-40B4-BE49-F238E27FC236}">
                <a16:creationId xmlns:a16="http://schemas.microsoft.com/office/drawing/2014/main" id="{C0AD220C-A684-0D2B-28B6-BF6E23E46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35" y="3774340"/>
            <a:ext cx="2799266" cy="923369"/>
          </a:xfrm>
          <a:prstGeom prst="rect">
            <a:avLst/>
          </a:prstGeom>
        </p:spPr>
      </p:pic>
    </p:spTree>
    <p:extLst>
      <p:ext uri="{BB962C8B-B14F-4D97-AF65-F5344CB8AC3E}">
        <p14:creationId xmlns:p14="http://schemas.microsoft.com/office/powerpoint/2010/main" val="156440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EAF0B0-7256-131E-DD3A-AE5498361CDA}"/>
              </a:ext>
            </a:extLst>
          </p:cNvPr>
          <p:cNvSpPr txBox="1"/>
          <p:nvPr/>
        </p:nvSpPr>
        <p:spPr>
          <a:xfrm>
            <a:off x="328246" y="1584067"/>
            <a:ext cx="11535508" cy="447404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Today’s Objectives:</a:t>
            </a:r>
          </a:p>
          <a:p>
            <a:endParaRPr lang="en-US" sz="2000" dirty="0">
              <a:latin typeface="Arial" panose="020B060402020202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Analyze an opera synopsis based on a literary work.</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Compare a literary work with the opera adaptation synopsis.</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I</a:t>
            </a:r>
            <a:r>
              <a:rPr lang="en-US" sz="2400" kern="100" dirty="0">
                <a:effectLst/>
                <a:latin typeface="Arial" panose="020B0604020202020204" pitchFamily="34" charset="0"/>
                <a:ea typeface="Georgia" panose="02040502050405020303" pitchFamily="18" charset="0"/>
                <a:cs typeface="Arial" panose="020B0604020202020204" pitchFamily="34" charset="0"/>
              </a:rPr>
              <a:t>dentify elements of adaptation across multiple versions of the same key scene present in the literary source and opera.</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Collaboratively brainstorm a pitch for an opera adaptation of the literary work.</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8E46B9-E363-3C20-2EBF-2DB8C878129F}"/>
              </a:ext>
            </a:extLst>
          </p:cNvPr>
          <p:cNvSpPr txBox="1"/>
          <p:nvPr/>
        </p:nvSpPr>
        <p:spPr>
          <a:xfrm>
            <a:off x="328246" y="799888"/>
            <a:ext cx="11535508" cy="584775"/>
          </a:xfrm>
          <a:prstGeom prst="rect">
            <a:avLst/>
          </a:prstGeom>
          <a:noFill/>
        </p:spPr>
        <p:txBody>
          <a:bodyPr wrap="square">
            <a:spAutoFit/>
          </a:bodyPr>
          <a:lstStyle/>
          <a:p>
            <a:r>
              <a:rPr lang="en-US" sz="3200" b="1" i="1" kern="0" dirty="0">
                <a:effectLst/>
                <a:latin typeface="Arial" panose="020B0604020202020204" pitchFamily="34" charset="0"/>
                <a:ea typeface="Times New Roman" panose="02020603050405020304" pitchFamily="18" charset="0"/>
                <a:cs typeface="Arial" panose="020B0604020202020204" pitchFamily="34" charset="0"/>
              </a:rPr>
              <a:t>What is story adaptation and how is it relevant to opera?</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66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hought bubble outline">
            <a:extLst>
              <a:ext uri="{FF2B5EF4-FFF2-40B4-BE49-F238E27FC236}">
                <a16:creationId xmlns:a16="http://schemas.microsoft.com/office/drawing/2014/main" id="{1DE10772-E263-9124-EBE6-D232CBB99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1618" y="373944"/>
            <a:ext cx="1763969" cy="1763969"/>
          </a:xfrm>
          <a:prstGeom prst="rect">
            <a:avLst/>
          </a:prstGeom>
        </p:spPr>
      </p:pic>
      <p:pic>
        <p:nvPicPr>
          <p:cNvPr id="6" name="Graphic 5" descr="Cloud with solid fill">
            <a:extLst>
              <a:ext uri="{FF2B5EF4-FFF2-40B4-BE49-F238E27FC236}">
                <a16:creationId xmlns:a16="http://schemas.microsoft.com/office/drawing/2014/main" id="{DBEAE2AC-2C04-25BF-6C42-4A6B72949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024" y="3949112"/>
            <a:ext cx="2658794" cy="2658794"/>
          </a:xfrm>
          <a:prstGeom prst="rect">
            <a:avLst/>
          </a:prstGeom>
        </p:spPr>
      </p:pic>
      <p:pic>
        <p:nvPicPr>
          <p:cNvPr id="7" name="Graphic 6" descr="Cloud outline">
            <a:extLst>
              <a:ext uri="{FF2B5EF4-FFF2-40B4-BE49-F238E27FC236}">
                <a16:creationId xmlns:a16="http://schemas.microsoft.com/office/drawing/2014/main" id="{EECC1CA6-899F-E9CB-63EA-E5C253D1EC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5439" y="3738097"/>
            <a:ext cx="2268303" cy="2268303"/>
          </a:xfrm>
          <a:prstGeom prst="rect">
            <a:avLst/>
          </a:prstGeom>
        </p:spPr>
      </p:pic>
      <p:sp>
        <p:nvSpPr>
          <p:cNvPr id="8" name="TextBox 7">
            <a:extLst>
              <a:ext uri="{FF2B5EF4-FFF2-40B4-BE49-F238E27FC236}">
                <a16:creationId xmlns:a16="http://schemas.microsoft.com/office/drawing/2014/main" id="{AAE2759C-D838-9CBC-7F97-8DA626D3A0F8}"/>
              </a:ext>
            </a:extLst>
          </p:cNvPr>
          <p:cNvSpPr txBox="1"/>
          <p:nvPr/>
        </p:nvSpPr>
        <p:spPr>
          <a:xfrm>
            <a:off x="323843" y="2245102"/>
            <a:ext cx="11544314"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Write down the first word that comes to mind.</a:t>
            </a:r>
          </a:p>
        </p:txBody>
      </p:sp>
      <p:sp>
        <p:nvSpPr>
          <p:cNvPr id="9" name="TextBox 8">
            <a:extLst>
              <a:ext uri="{FF2B5EF4-FFF2-40B4-BE49-F238E27FC236}">
                <a16:creationId xmlns:a16="http://schemas.microsoft.com/office/drawing/2014/main" id="{EC48D0C0-34EE-4DB9-0898-76A9DBF4BFBA}"/>
              </a:ext>
            </a:extLst>
          </p:cNvPr>
          <p:cNvSpPr txBox="1"/>
          <p:nvPr/>
        </p:nvSpPr>
        <p:spPr>
          <a:xfrm>
            <a:off x="957598" y="3298648"/>
            <a:ext cx="1467068"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Opera</a:t>
            </a:r>
          </a:p>
        </p:txBody>
      </p:sp>
      <p:sp>
        <p:nvSpPr>
          <p:cNvPr id="10" name="TextBox 9">
            <a:extLst>
              <a:ext uri="{FF2B5EF4-FFF2-40B4-BE49-F238E27FC236}">
                <a16:creationId xmlns:a16="http://schemas.microsoft.com/office/drawing/2014/main" id="{227DFA46-1CAE-8017-69BE-C8FE1D5F69FF}"/>
              </a:ext>
            </a:extLst>
          </p:cNvPr>
          <p:cNvSpPr txBox="1"/>
          <p:nvPr/>
        </p:nvSpPr>
        <p:spPr>
          <a:xfrm>
            <a:off x="3489268" y="3344814"/>
            <a:ext cx="4064011" cy="1200329"/>
          </a:xfrm>
          <a:prstGeom prst="rect">
            <a:avLst/>
          </a:prstGeom>
          <a:noFill/>
        </p:spPr>
        <p:txBody>
          <a:bodyPr wrap="square" rtlCol="0">
            <a:spAutoFit/>
          </a:bodyPr>
          <a:lstStyle/>
          <a:p>
            <a:pPr algn="ctr"/>
            <a:r>
              <a:rPr lang="en-US" sz="3600" i="1" dirty="0">
                <a:solidFill>
                  <a:srgbClr val="000000"/>
                </a:solidFill>
                <a:latin typeface="Arial" panose="020B0604020202020204" pitchFamily="34" charset="0"/>
                <a:ea typeface="Georgia" panose="02040502050405020303" pitchFamily="18" charset="0"/>
                <a:cs typeface="Arial" panose="020B0604020202020204" pitchFamily="34" charset="0"/>
              </a:rPr>
              <a:t>One Hundred Years of Solitude</a:t>
            </a:r>
            <a:endParaRPr lang="en-US" sz="3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F3F9D35-863B-159F-4CD8-BD977705BAF9}"/>
              </a:ext>
            </a:extLst>
          </p:cNvPr>
          <p:cNvSpPr txBox="1"/>
          <p:nvPr/>
        </p:nvSpPr>
        <p:spPr>
          <a:xfrm>
            <a:off x="8617881" y="3302050"/>
            <a:ext cx="253627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Adaptation</a:t>
            </a:r>
          </a:p>
        </p:txBody>
      </p:sp>
    </p:spTree>
    <p:extLst>
      <p:ext uri="{BB962C8B-B14F-4D97-AF65-F5344CB8AC3E}">
        <p14:creationId xmlns:p14="http://schemas.microsoft.com/office/powerpoint/2010/main" val="61629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hought bubble outline">
            <a:extLst>
              <a:ext uri="{FF2B5EF4-FFF2-40B4-BE49-F238E27FC236}">
                <a16:creationId xmlns:a16="http://schemas.microsoft.com/office/drawing/2014/main" id="{1DE10772-E263-9124-EBE6-D232CBB99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1618" y="373944"/>
            <a:ext cx="1763969" cy="1763969"/>
          </a:xfrm>
          <a:prstGeom prst="rect">
            <a:avLst/>
          </a:prstGeom>
        </p:spPr>
      </p:pic>
      <p:pic>
        <p:nvPicPr>
          <p:cNvPr id="6" name="Graphic 5" descr="Cloud with solid fill">
            <a:extLst>
              <a:ext uri="{FF2B5EF4-FFF2-40B4-BE49-F238E27FC236}">
                <a16:creationId xmlns:a16="http://schemas.microsoft.com/office/drawing/2014/main" id="{DBEAE2AC-2C04-25BF-6C42-4A6B72949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024" y="3949112"/>
            <a:ext cx="2658794" cy="2658794"/>
          </a:xfrm>
          <a:prstGeom prst="rect">
            <a:avLst/>
          </a:prstGeom>
        </p:spPr>
      </p:pic>
      <p:pic>
        <p:nvPicPr>
          <p:cNvPr id="7" name="Graphic 6" descr="Cloud outline">
            <a:extLst>
              <a:ext uri="{FF2B5EF4-FFF2-40B4-BE49-F238E27FC236}">
                <a16:creationId xmlns:a16="http://schemas.microsoft.com/office/drawing/2014/main" id="{EECC1CA6-899F-E9CB-63EA-E5C253D1EC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5439" y="3738097"/>
            <a:ext cx="2268303" cy="2268303"/>
          </a:xfrm>
          <a:prstGeom prst="rect">
            <a:avLst/>
          </a:prstGeom>
        </p:spPr>
      </p:pic>
      <p:sp>
        <p:nvSpPr>
          <p:cNvPr id="8" name="TextBox 7">
            <a:extLst>
              <a:ext uri="{FF2B5EF4-FFF2-40B4-BE49-F238E27FC236}">
                <a16:creationId xmlns:a16="http://schemas.microsoft.com/office/drawing/2014/main" id="{AAE2759C-D838-9CBC-7F97-8DA626D3A0F8}"/>
              </a:ext>
            </a:extLst>
          </p:cNvPr>
          <p:cNvSpPr txBox="1"/>
          <p:nvPr/>
        </p:nvSpPr>
        <p:spPr>
          <a:xfrm>
            <a:off x="323843" y="2245102"/>
            <a:ext cx="11544314"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Write down the first word that comes to mind.</a:t>
            </a:r>
          </a:p>
        </p:txBody>
      </p:sp>
      <p:sp>
        <p:nvSpPr>
          <p:cNvPr id="9" name="TextBox 8">
            <a:extLst>
              <a:ext uri="{FF2B5EF4-FFF2-40B4-BE49-F238E27FC236}">
                <a16:creationId xmlns:a16="http://schemas.microsoft.com/office/drawing/2014/main" id="{EC48D0C0-34EE-4DB9-0898-76A9DBF4BFBA}"/>
              </a:ext>
            </a:extLst>
          </p:cNvPr>
          <p:cNvSpPr txBox="1"/>
          <p:nvPr/>
        </p:nvSpPr>
        <p:spPr>
          <a:xfrm>
            <a:off x="957598" y="3298648"/>
            <a:ext cx="1467068"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Opera</a:t>
            </a:r>
          </a:p>
        </p:txBody>
      </p:sp>
      <p:sp>
        <p:nvSpPr>
          <p:cNvPr id="10" name="TextBox 9">
            <a:extLst>
              <a:ext uri="{FF2B5EF4-FFF2-40B4-BE49-F238E27FC236}">
                <a16:creationId xmlns:a16="http://schemas.microsoft.com/office/drawing/2014/main" id="{227DFA46-1CAE-8017-69BE-C8FE1D5F69FF}"/>
              </a:ext>
            </a:extLst>
          </p:cNvPr>
          <p:cNvSpPr txBox="1"/>
          <p:nvPr/>
        </p:nvSpPr>
        <p:spPr>
          <a:xfrm>
            <a:off x="3489268" y="3344814"/>
            <a:ext cx="4064011" cy="1200329"/>
          </a:xfrm>
          <a:prstGeom prst="rect">
            <a:avLst/>
          </a:prstGeom>
          <a:noFill/>
        </p:spPr>
        <p:txBody>
          <a:bodyPr wrap="square" rtlCol="0">
            <a:spAutoFit/>
          </a:bodyPr>
          <a:lstStyle/>
          <a:p>
            <a:pPr algn="ctr"/>
            <a:r>
              <a:rPr lang="en-US" sz="3600" i="1" dirty="0">
                <a:solidFill>
                  <a:srgbClr val="000000"/>
                </a:solidFill>
                <a:latin typeface="Arial" panose="020B0604020202020204" pitchFamily="34" charset="0"/>
                <a:ea typeface="Georgia" panose="02040502050405020303" pitchFamily="18" charset="0"/>
                <a:cs typeface="Arial" panose="020B0604020202020204" pitchFamily="34" charset="0"/>
              </a:rPr>
              <a:t>Love in the Time of Cholera </a:t>
            </a:r>
            <a:endParaRPr lang="en-US" sz="3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F3F9D35-863B-159F-4CD8-BD977705BAF9}"/>
              </a:ext>
            </a:extLst>
          </p:cNvPr>
          <p:cNvSpPr txBox="1"/>
          <p:nvPr/>
        </p:nvSpPr>
        <p:spPr>
          <a:xfrm>
            <a:off x="8617881" y="3302050"/>
            <a:ext cx="253627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Adaptation</a:t>
            </a:r>
          </a:p>
        </p:txBody>
      </p:sp>
    </p:spTree>
    <p:extLst>
      <p:ext uri="{BB962C8B-B14F-4D97-AF65-F5344CB8AC3E}">
        <p14:creationId xmlns:p14="http://schemas.microsoft.com/office/powerpoint/2010/main" val="9616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E456F23-9186-4638-F120-E1C1683BEDF2}"/>
              </a:ext>
            </a:extLst>
          </p:cNvPr>
          <p:cNvCxnSpPr>
            <a:cxnSpLocks/>
          </p:cNvCxnSpPr>
          <p:nvPr/>
        </p:nvCxnSpPr>
        <p:spPr>
          <a:xfrm flipV="1">
            <a:off x="3377072" y="2745113"/>
            <a:ext cx="2372928" cy="2894122"/>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39F5A79F-CB0A-B006-976B-665C261151EE}"/>
              </a:ext>
            </a:extLst>
          </p:cNvPr>
          <p:cNvCxnSpPr>
            <a:cxnSpLocks/>
          </p:cNvCxnSpPr>
          <p:nvPr/>
        </p:nvCxnSpPr>
        <p:spPr>
          <a:xfrm>
            <a:off x="5750000" y="2745114"/>
            <a:ext cx="1874690" cy="1777913"/>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EDACCF63-5A6E-3B4C-ADBE-EB3C5B6B75D4}"/>
              </a:ext>
            </a:extLst>
          </p:cNvPr>
          <p:cNvCxnSpPr>
            <a:cxnSpLocks/>
          </p:cNvCxnSpPr>
          <p:nvPr/>
        </p:nvCxnSpPr>
        <p:spPr>
          <a:xfrm flipV="1">
            <a:off x="3859057" y="3429603"/>
            <a:ext cx="1615736" cy="2015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C1E01E4-181A-7D17-4F1E-BE00A025A59E}"/>
              </a:ext>
            </a:extLst>
          </p:cNvPr>
          <p:cNvCxnSpPr>
            <a:cxnSpLocks/>
          </p:cNvCxnSpPr>
          <p:nvPr/>
        </p:nvCxnSpPr>
        <p:spPr>
          <a:xfrm>
            <a:off x="5956778" y="3175681"/>
            <a:ext cx="1242874" cy="11896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D13F3AD-B2BE-C2B1-C879-CEACF47BE1EB}"/>
              </a:ext>
            </a:extLst>
          </p:cNvPr>
          <p:cNvSpPr txBox="1"/>
          <p:nvPr/>
        </p:nvSpPr>
        <p:spPr>
          <a:xfrm rot="18550203">
            <a:off x="3657900" y="3861085"/>
            <a:ext cx="155363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Rising Action</a:t>
            </a:r>
          </a:p>
        </p:txBody>
      </p:sp>
      <p:sp>
        <p:nvSpPr>
          <p:cNvPr id="9" name="TextBox 8">
            <a:extLst>
              <a:ext uri="{FF2B5EF4-FFF2-40B4-BE49-F238E27FC236}">
                <a16:creationId xmlns:a16="http://schemas.microsoft.com/office/drawing/2014/main" id="{0638B3C5-9947-40E4-108C-0FB7F552D19E}"/>
              </a:ext>
            </a:extLst>
          </p:cNvPr>
          <p:cNvSpPr txBox="1"/>
          <p:nvPr/>
        </p:nvSpPr>
        <p:spPr>
          <a:xfrm>
            <a:off x="5298243" y="2393078"/>
            <a:ext cx="89639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Climax</a:t>
            </a:r>
          </a:p>
        </p:txBody>
      </p:sp>
      <p:sp>
        <p:nvSpPr>
          <p:cNvPr id="10" name="TextBox 9">
            <a:extLst>
              <a:ext uri="{FF2B5EF4-FFF2-40B4-BE49-F238E27FC236}">
                <a16:creationId xmlns:a16="http://schemas.microsoft.com/office/drawing/2014/main" id="{0B4B7352-239A-4A9B-9ABA-A313D6CA94D4}"/>
              </a:ext>
            </a:extLst>
          </p:cNvPr>
          <p:cNvSpPr txBox="1"/>
          <p:nvPr/>
        </p:nvSpPr>
        <p:spPr>
          <a:xfrm rot="2576117">
            <a:off x="6123372" y="3538956"/>
            <a:ext cx="195056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Falling Action</a:t>
            </a:r>
          </a:p>
        </p:txBody>
      </p:sp>
      <p:cxnSp>
        <p:nvCxnSpPr>
          <p:cNvPr id="11" name="Straight Connector 10">
            <a:extLst>
              <a:ext uri="{FF2B5EF4-FFF2-40B4-BE49-F238E27FC236}">
                <a16:creationId xmlns:a16="http://schemas.microsoft.com/office/drawing/2014/main" id="{1CC0EFAE-41C9-FB4B-49F1-BB961626071D}"/>
              </a:ext>
            </a:extLst>
          </p:cNvPr>
          <p:cNvCxnSpPr/>
          <p:nvPr/>
        </p:nvCxnSpPr>
        <p:spPr>
          <a:xfrm>
            <a:off x="1131021" y="5639235"/>
            <a:ext cx="224605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F5DDF8EB-0489-8899-617E-1A7900522B54}"/>
              </a:ext>
            </a:extLst>
          </p:cNvPr>
          <p:cNvSpPr txBox="1"/>
          <p:nvPr/>
        </p:nvSpPr>
        <p:spPr>
          <a:xfrm>
            <a:off x="1608677" y="5639235"/>
            <a:ext cx="129073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Exposition</a:t>
            </a:r>
          </a:p>
        </p:txBody>
      </p:sp>
      <p:sp>
        <p:nvSpPr>
          <p:cNvPr id="14" name="TextBox 13">
            <a:extLst>
              <a:ext uri="{FF2B5EF4-FFF2-40B4-BE49-F238E27FC236}">
                <a16:creationId xmlns:a16="http://schemas.microsoft.com/office/drawing/2014/main" id="{DCB0ED79-DF7F-DB67-DCE3-79E630C6F28A}"/>
              </a:ext>
            </a:extLst>
          </p:cNvPr>
          <p:cNvSpPr txBox="1"/>
          <p:nvPr/>
        </p:nvSpPr>
        <p:spPr>
          <a:xfrm>
            <a:off x="8104750" y="4523027"/>
            <a:ext cx="128592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Resolution</a:t>
            </a:r>
          </a:p>
        </p:txBody>
      </p:sp>
      <p:cxnSp>
        <p:nvCxnSpPr>
          <p:cNvPr id="15" name="Straight Connector 14">
            <a:extLst>
              <a:ext uri="{FF2B5EF4-FFF2-40B4-BE49-F238E27FC236}">
                <a16:creationId xmlns:a16="http://schemas.microsoft.com/office/drawing/2014/main" id="{0C35E1F4-8FE2-9269-4E39-D9AAD579656E}"/>
              </a:ext>
            </a:extLst>
          </p:cNvPr>
          <p:cNvCxnSpPr/>
          <p:nvPr/>
        </p:nvCxnSpPr>
        <p:spPr>
          <a:xfrm>
            <a:off x="7624690" y="4523027"/>
            <a:ext cx="2246050"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539D4F34-DA13-21C1-9EF4-91534E0C55BE}"/>
              </a:ext>
            </a:extLst>
          </p:cNvPr>
          <p:cNvSpPr txBox="1"/>
          <p:nvPr/>
        </p:nvSpPr>
        <p:spPr>
          <a:xfrm>
            <a:off x="3540777" y="1355179"/>
            <a:ext cx="4832002"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Story Arc Review</a:t>
            </a:r>
          </a:p>
        </p:txBody>
      </p:sp>
    </p:spTree>
    <p:extLst>
      <p:ext uri="{BB962C8B-B14F-4D97-AF65-F5344CB8AC3E}">
        <p14:creationId xmlns:p14="http://schemas.microsoft.com/office/powerpoint/2010/main" val="258095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4C49A0-E288-5649-D734-4791470D4AFE}"/>
              </a:ext>
            </a:extLst>
          </p:cNvPr>
          <p:cNvSpPr txBox="1"/>
          <p:nvPr/>
        </p:nvSpPr>
        <p:spPr>
          <a:xfrm>
            <a:off x="368299" y="1874393"/>
            <a:ext cx="10985500" cy="2246769"/>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The story follows the legendary diva, Florencia Grimaldi, and her fellow passengers on a boat ride down the Amazon. As they travel through the enchanting rainforest toward their destination—the opera house in Manaus, Brazil—each passenger holds a secret hope for what the journey will bring.</a:t>
            </a:r>
          </a:p>
        </p:txBody>
      </p:sp>
      <p:sp>
        <p:nvSpPr>
          <p:cNvPr id="6" name="Title 1">
            <a:extLst>
              <a:ext uri="{FF2B5EF4-FFF2-40B4-BE49-F238E27FC236}">
                <a16:creationId xmlns:a16="http://schemas.microsoft.com/office/drawing/2014/main" id="{2430216A-B312-F21D-875A-619307606163}"/>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dirty="0">
                <a:latin typeface="Arial" panose="020B0604020202020204" pitchFamily="34" charset="0"/>
                <a:cs typeface="Arial" panose="020B0604020202020204" pitchFamily="34" charset="0"/>
              </a:rPr>
              <a:t>Florencia </a:t>
            </a:r>
            <a:r>
              <a:rPr lang="en-US" sz="4800" b="1" i="1" dirty="0" err="1">
                <a:latin typeface="Arial" panose="020B0604020202020204" pitchFamily="34" charset="0"/>
                <a:cs typeface="Arial" panose="020B0604020202020204" pitchFamily="34" charset="0"/>
              </a:rPr>
              <a:t>en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el</a:t>
            </a:r>
            <a:r>
              <a:rPr lang="en-US" sz="4800" b="1" i="1" dirty="0">
                <a:latin typeface="Arial" panose="020B0604020202020204" pitchFamily="34" charset="0"/>
                <a:cs typeface="Arial" panose="020B0604020202020204" pitchFamily="34" charset="0"/>
              </a:rPr>
              <a:t> Amazonas </a:t>
            </a:r>
            <a:r>
              <a:rPr lang="en-US" sz="4800" b="1" dirty="0">
                <a:latin typeface="Arial" panose="020B0604020202020204" pitchFamily="34" charset="0"/>
                <a:cs typeface="Arial" panose="020B0604020202020204" pitchFamily="34" charset="0"/>
              </a:rPr>
              <a:t>Synopsis</a:t>
            </a:r>
          </a:p>
        </p:txBody>
      </p:sp>
    </p:spTree>
    <p:extLst>
      <p:ext uri="{BB962C8B-B14F-4D97-AF65-F5344CB8AC3E}">
        <p14:creationId xmlns:p14="http://schemas.microsoft.com/office/powerpoint/2010/main" val="302331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CEBE08-DBF0-1F57-EE9E-C2FCDE5FE575}"/>
              </a:ext>
            </a:extLst>
          </p:cNvPr>
          <p:cNvSpPr txBox="1">
            <a:spLocks noGrp="1"/>
          </p:cNvSpPr>
          <p:nvPr>
            <p:ph type="ctrTitle"/>
          </p:nvPr>
        </p:nvSpPr>
        <p:spPr>
          <a:xfrm>
            <a:off x="444891" y="563562"/>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b="1" dirty="0">
                <a:latin typeface="Arial" panose="020B0604020202020204" pitchFamily="34" charset="0"/>
                <a:cs typeface="Arial" panose="020B0604020202020204" pitchFamily="34" charset="0"/>
              </a:rPr>
              <a:t>Talk &amp; Turn</a:t>
            </a:r>
          </a:p>
        </p:txBody>
      </p:sp>
      <p:sp>
        <p:nvSpPr>
          <p:cNvPr id="9" name="Content Placeholder 2">
            <a:extLst>
              <a:ext uri="{FF2B5EF4-FFF2-40B4-BE49-F238E27FC236}">
                <a16:creationId xmlns:a16="http://schemas.microsoft.com/office/drawing/2014/main" id="{02C442B9-A7BB-BF1E-DF06-D4ECBD47C9E1}"/>
              </a:ext>
            </a:extLst>
          </p:cNvPr>
          <p:cNvSpPr txBox="1">
            <a:spLocks/>
          </p:cNvSpPr>
          <p:nvPr/>
        </p:nvSpPr>
        <p:spPr>
          <a:xfrm>
            <a:off x="444891" y="2142587"/>
            <a:ext cx="11302218" cy="363645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300" dirty="0">
                <a:latin typeface="Arial" panose="020B0604020202020204" pitchFamily="34" charset="0"/>
                <a:cs typeface="Arial" panose="020B0604020202020204" pitchFamily="34" charset="0"/>
              </a:rPr>
              <a:t>Compare the story structure of </a:t>
            </a:r>
            <a:r>
              <a:rPr lang="en-US" sz="3300" i="1" dirty="0">
                <a:solidFill>
                  <a:srgbClr val="000000"/>
                </a:solidFill>
                <a:effectLst/>
                <a:latin typeface="Arial" panose="020B0604020202020204" pitchFamily="34" charset="0"/>
                <a:ea typeface="Georgia" panose="02040502050405020303" pitchFamily="18" charset="0"/>
                <a:cs typeface="Arial" panose="020B0604020202020204" pitchFamily="34" charset="0"/>
              </a:rPr>
              <a:t>Love in the Time of Cholera </a:t>
            </a:r>
            <a:r>
              <a:rPr lang="en-US" sz="3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and </a:t>
            </a:r>
            <a:r>
              <a:rPr lang="en-US" sz="3300" i="1" dirty="0">
                <a:solidFill>
                  <a:srgbClr val="000000"/>
                </a:solidFill>
                <a:effectLst/>
                <a:latin typeface="Arial" panose="020B0604020202020204" pitchFamily="34" charset="0"/>
                <a:ea typeface="Georgia" panose="02040502050405020303" pitchFamily="18" charset="0"/>
                <a:cs typeface="Arial" panose="020B0604020202020204" pitchFamily="34" charset="0"/>
              </a:rPr>
              <a:t>Florencia </a:t>
            </a:r>
            <a:r>
              <a:rPr lang="en-US" sz="3300" i="1" dirty="0" err="1">
                <a:solidFill>
                  <a:srgbClr val="000000"/>
                </a:solidFill>
                <a:effectLst/>
                <a:latin typeface="Arial" panose="020B0604020202020204" pitchFamily="34" charset="0"/>
                <a:ea typeface="Georgia" panose="02040502050405020303" pitchFamily="18" charset="0"/>
                <a:cs typeface="Arial" panose="020B0604020202020204" pitchFamily="34" charset="0"/>
              </a:rPr>
              <a:t>en</a:t>
            </a:r>
            <a:r>
              <a:rPr lang="en-US" sz="3300" i="1" dirty="0">
                <a:solidFill>
                  <a:srgbClr val="000000"/>
                </a:solidFill>
                <a:effectLst/>
                <a:latin typeface="Arial" panose="020B0604020202020204" pitchFamily="34" charset="0"/>
                <a:ea typeface="Georgia" panose="02040502050405020303" pitchFamily="18" charset="0"/>
                <a:cs typeface="Arial" panose="020B0604020202020204" pitchFamily="34" charset="0"/>
              </a:rPr>
              <a:t> </a:t>
            </a:r>
            <a:r>
              <a:rPr lang="en-US" sz="3300" i="1" dirty="0" err="1">
                <a:latin typeface="Arial" panose="020B0604020202020204" pitchFamily="34" charset="0"/>
                <a:cs typeface="Arial" panose="020B0604020202020204" pitchFamily="34" charset="0"/>
              </a:rPr>
              <a:t>el</a:t>
            </a:r>
            <a:r>
              <a:rPr lang="en-US" sz="3300" i="1" dirty="0">
                <a:latin typeface="Arial" panose="020B0604020202020204" pitchFamily="34" charset="0"/>
                <a:cs typeface="Arial" panose="020B0604020202020204" pitchFamily="34" charset="0"/>
              </a:rPr>
              <a:t> Amazonas</a:t>
            </a:r>
            <a:r>
              <a:rPr lang="en-US" sz="3300" dirty="0">
                <a:latin typeface="Arial" panose="020B0604020202020204" pitchFamily="34" charset="0"/>
                <a:cs typeface="Arial" panose="020B0604020202020204" pitchFamily="34" charset="0"/>
              </a:rPr>
              <a:t>.</a:t>
            </a:r>
            <a:endParaRPr lang="en-US" sz="3300" i="1"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300" dirty="0">
                <a:latin typeface="Arial" panose="020B0604020202020204" pitchFamily="34" charset="0"/>
                <a:cs typeface="Arial" panose="020B0604020202020204" pitchFamily="34" charset="0"/>
              </a:rPr>
              <a:t>Is the setting/time period the same for both the opera and literary work?</a:t>
            </a:r>
          </a:p>
          <a:p>
            <a:pPr marL="800100" lvl="1" indent="-342900" algn="l">
              <a:buFont typeface="Arial" panose="020B0604020202020204" pitchFamily="34" charset="0"/>
              <a:buChar char="•"/>
            </a:pPr>
            <a:endParaRPr lang="en-US" sz="33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300" dirty="0">
                <a:latin typeface="Arial" panose="020B0604020202020204" pitchFamily="34" charset="0"/>
                <a:cs typeface="Arial" panose="020B0604020202020204" pitchFamily="34" charset="0"/>
              </a:rPr>
              <a:t>Is there a difference in point of view? In historical context? In narrative structure?</a:t>
            </a:r>
          </a:p>
          <a:p>
            <a:pPr marL="800100" lvl="1" indent="-342900" algn="l">
              <a:buFont typeface="Arial" panose="020B0604020202020204" pitchFamily="34" charset="0"/>
              <a:buChar char="•"/>
            </a:pPr>
            <a:endParaRPr lang="en-US" sz="33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300" dirty="0">
                <a:latin typeface="Arial" panose="020B0604020202020204" pitchFamily="34" charset="0"/>
                <a:cs typeface="Arial" panose="020B0604020202020204" pitchFamily="34" charset="0"/>
              </a:rPr>
              <a:t>What else did you notice?</a:t>
            </a:r>
          </a:p>
          <a:p>
            <a:endParaRPr lang="en-US" dirty="0">
              <a:latin typeface="Avenir LT Std 65 Medium" panose="020B0603020203020204" pitchFamily="34" charset="0"/>
            </a:endParaRPr>
          </a:p>
        </p:txBody>
      </p:sp>
      <p:sp>
        <p:nvSpPr>
          <p:cNvPr id="2" name="Title 1">
            <a:extLst>
              <a:ext uri="{FF2B5EF4-FFF2-40B4-BE49-F238E27FC236}">
                <a16:creationId xmlns:a16="http://schemas.microsoft.com/office/drawing/2014/main" id="{24514D2D-CA94-88EA-92C8-A1ACA69FD995}"/>
              </a:ext>
            </a:extLst>
          </p:cNvPr>
          <p:cNvSpPr txBox="1">
            <a:spLocks/>
          </p:cNvSpPr>
          <p:nvPr/>
        </p:nvSpPr>
        <p:spPr>
          <a:xfrm>
            <a:off x="838200" y="7666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endParaRPr lang="en-US" b="1" dirty="0">
              <a:latin typeface="Arial" panose="020B0604020202020204" pitchFamily="34" charset="0"/>
              <a:cs typeface="Arial" panose="020B0604020202020204" pitchFamily="34" charset="0"/>
            </a:endParaRPr>
          </a:p>
        </p:txBody>
      </p:sp>
      <p:pic>
        <p:nvPicPr>
          <p:cNvPr id="3" name="Graphic 2" descr="Radio microphone with solid fill">
            <a:extLst>
              <a:ext uri="{FF2B5EF4-FFF2-40B4-BE49-F238E27FC236}">
                <a16:creationId xmlns:a16="http://schemas.microsoft.com/office/drawing/2014/main" id="{9E2D7116-566E-498A-6E44-92C2C67470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659" y="952247"/>
            <a:ext cx="722345" cy="722345"/>
          </a:xfrm>
          <a:prstGeom prst="rect">
            <a:avLst/>
          </a:prstGeom>
        </p:spPr>
      </p:pic>
    </p:spTree>
    <p:extLst>
      <p:ext uri="{BB962C8B-B14F-4D97-AF65-F5344CB8AC3E}">
        <p14:creationId xmlns:p14="http://schemas.microsoft.com/office/powerpoint/2010/main" val="216352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527190"/>
            <a:ext cx="11455401" cy="15521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a:t>
            </a:r>
            <a:r>
              <a:rPr lang="en-US" sz="4800" dirty="0">
                <a:latin typeface="Arial" panose="020B0604020202020204" pitchFamily="34" charset="0"/>
                <a:cs typeface="Arial" panose="020B0604020202020204" pitchFamily="34" charset="0"/>
              </a:rPr>
              <a:t>Act I, Scene 4: </a:t>
            </a:r>
            <a:r>
              <a:rPr lang="en-US" sz="4800" dirty="0" err="1">
                <a:latin typeface="Arial" panose="020B0604020202020204" pitchFamily="34" charset="0"/>
                <a:cs typeface="Arial" panose="020B0604020202020204" pitchFamily="34" charset="0"/>
              </a:rPr>
              <a:t>Londres</a:t>
            </a:r>
            <a:r>
              <a:rPr lang="en-US" sz="4800" dirty="0">
                <a:latin typeface="Arial" panose="020B0604020202020204" pitchFamily="34" charset="0"/>
                <a:cs typeface="Arial" panose="020B0604020202020204" pitchFamily="34" charset="0"/>
              </a:rPr>
              <a:t>, Tahiti, Sierra Nevada </a:t>
            </a:r>
            <a:r>
              <a:rPr lang="en-US" sz="4800" b="1"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92EF0B3F-4713-F1DB-7526-C9F2BB8706B4}"/>
              </a:ext>
            </a:extLst>
          </p:cNvPr>
          <p:cNvSpPr txBox="1"/>
          <p:nvPr/>
        </p:nvSpPr>
        <p:spPr>
          <a:xfrm>
            <a:off x="692149" y="2423396"/>
            <a:ext cx="3841752" cy="2829814"/>
          </a:xfrm>
          <a:prstGeom prst="rect">
            <a:avLst/>
          </a:prstGeom>
          <a:noFill/>
        </p:spPr>
        <p:txBody>
          <a:bodyPr wrap="square" rtlCol="0">
            <a:spAutoFit/>
          </a:bodyPr>
          <a:lstStyle/>
          <a:p>
            <a:pPr>
              <a:lnSpc>
                <a:spcPct val="107000"/>
              </a:lnSpc>
            </a:pPr>
            <a:r>
              <a:rPr lang="en-US" sz="2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this moment Rosalba’s notebook falls into the Amazon. </a:t>
            </a:r>
            <a:r>
              <a:rPr lang="en-US" sz="24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Arcadio</a:t>
            </a:r>
            <a:r>
              <a:rPr lang="en-US" sz="2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warns her not to reach in to grab it due to the piranhas. Will she get it back or will all her work be lost?</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34F1F33-FC40-E536-E15B-1DA621E1D6E5}"/>
              </a:ext>
            </a:extLst>
          </p:cNvPr>
          <p:cNvPicPr>
            <a:picLocks noChangeAspect="1"/>
          </p:cNvPicPr>
          <p:nvPr/>
        </p:nvPicPr>
        <p:blipFill>
          <a:blip r:embed="rId2"/>
          <a:stretch>
            <a:fillRect/>
          </a:stretch>
        </p:blipFill>
        <p:spPr>
          <a:xfrm>
            <a:off x="4840747" y="2256075"/>
            <a:ext cx="6659104" cy="3747837"/>
          </a:xfrm>
          <a:prstGeom prst="rect">
            <a:avLst/>
          </a:prstGeom>
        </p:spPr>
      </p:pic>
      <p:sp>
        <p:nvSpPr>
          <p:cNvPr id="5" name="TextBox 4">
            <a:extLst>
              <a:ext uri="{FF2B5EF4-FFF2-40B4-BE49-F238E27FC236}">
                <a16:creationId xmlns:a16="http://schemas.microsoft.com/office/drawing/2014/main" id="{51081342-E797-2C84-F12C-A7A32009412C}"/>
              </a:ext>
            </a:extLst>
          </p:cNvPr>
          <p:cNvSpPr txBox="1"/>
          <p:nvPr/>
        </p:nvSpPr>
        <p:spPr>
          <a:xfrm>
            <a:off x="4840747" y="5781522"/>
            <a:ext cx="6184691" cy="222390"/>
          </a:xfrm>
          <a:prstGeom prst="rect">
            <a:avLst/>
          </a:prstGeom>
          <a:noFill/>
        </p:spPr>
        <p:txBody>
          <a:bodyPr wrap="square">
            <a:spAutoFit/>
          </a:bodyPr>
          <a:lstStyle/>
          <a:p>
            <a:r>
              <a:rPr lang="en-US" sz="800" i="1" dirty="0">
                <a:solidFill>
                  <a:schemeClr val="bg1"/>
                </a:solidFill>
                <a:latin typeface="Arial" panose="020B0604020202020204" pitchFamily="34" charset="0"/>
                <a:cs typeface="Arial" panose="020B0604020202020204" pitchFamily="34" charset="0"/>
              </a:rPr>
              <a:t>Florencia </a:t>
            </a:r>
            <a:r>
              <a:rPr lang="en-US" sz="800" i="1" dirty="0" err="1">
                <a:solidFill>
                  <a:schemeClr val="bg1"/>
                </a:solidFill>
                <a:latin typeface="Arial" panose="020B0604020202020204" pitchFamily="34" charset="0"/>
                <a:cs typeface="Arial" panose="020B0604020202020204" pitchFamily="34" charset="0"/>
              </a:rPr>
              <a:t>en</a:t>
            </a:r>
            <a:r>
              <a:rPr lang="en-US" sz="800" i="1" dirty="0">
                <a:solidFill>
                  <a:schemeClr val="bg1"/>
                </a:solidFill>
                <a:latin typeface="Arial" panose="020B0604020202020204" pitchFamily="34" charset="0"/>
                <a:cs typeface="Arial" panose="020B0604020202020204" pitchFamily="34" charset="0"/>
              </a:rPr>
              <a:t> </a:t>
            </a:r>
            <a:r>
              <a:rPr lang="en-US" sz="800" i="1" dirty="0" err="1">
                <a:solidFill>
                  <a:schemeClr val="bg1"/>
                </a:solidFill>
                <a:latin typeface="Arial" panose="020B0604020202020204" pitchFamily="34" charset="0"/>
                <a:cs typeface="Arial" panose="020B0604020202020204" pitchFamily="34" charset="0"/>
              </a:rPr>
              <a:t>el</a:t>
            </a:r>
            <a:r>
              <a:rPr lang="en-US" sz="800" i="1" dirty="0">
                <a:solidFill>
                  <a:schemeClr val="bg1"/>
                </a:solidFill>
                <a:latin typeface="Arial" panose="020B0604020202020204" pitchFamily="34" charset="0"/>
                <a:cs typeface="Arial" panose="020B0604020202020204" pitchFamily="34" charset="0"/>
              </a:rPr>
              <a:t> Amazonas</a:t>
            </a:r>
            <a:r>
              <a:rPr lang="en-US" sz="800" dirty="0">
                <a:solidFill>
                  <a:schemeClr val="bg1"/>
                </a:solidFill>
                <a:latin typeface="Arial" panose="020B0604020202020204" pitchFamily="34" charset="0"/>
                <a:cs typeface="Arial" panose="020B0604020202020204" pitchFamily="34" charset="0"/>
              </a:rPr>
              <a:t>, Metropolitan Opera (photo: Ken Howard) </a:t>
            </a:r>
          </a:p>
        </p:txBody>
      </p:sp>
    </p:spTree>
    <p:extLst>
      <p:ext uri="{BB962C8B-B14F-4D97-AF65-F5344CB8AC3E}">
        <p14:creationId xmlns:p14="http://schemas.microsoft.com/office/powerpoint/2010/main" val="250305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sp>
        <p:nvSpPr>
          <p:cNvPr id="6" name="TextBox 5">
            <a:extLst>
              <a:ext uri="{FF2B5EF4-FFF2-40B4-BE49-F238E27FC236}">
                <a16:creationId xmlns:a16="http://schemas.microsoft.com/office/drawing/2014/main" id="{92EF0B3F-4713-F1DB-7526-C9F2BB8706B4}"/>
              </a:ext>
            </a:extLst>
          </p:cNvPr>
          <p:cNvSpPr txBox="1"/>
          <p:nvPr/>
        </p:nvSpPr>
        <p:spPr>
          <a:xfrm>
            <a:off x="368300" y="2701301"/>
            <a:ext cx="7527472" cy="1455398"/>
          </a:xfrm>
          <a:prstGeom prst="rect">
            <a:avLst/>
          </a:prstGeom>
          <a:noFill/>
        </p:spPr>
        <p:txBody>
          <a:bodyPr wrap="square" rtlCol="0">
            <a:spAutoFit/>
          </a:bodyPr>
          <a:lstStyle/>
          <a:p>
            <a:pPr marL="0" marR="0">
              <a:lnSpc>
                <a:spcPct val="107000"/>
              </a:lnSpc>
              <a:spcBef>
                <a:spcPts val="525"/>
              </a:spcBef>
              <a:spcAft>
                <a:spcPts val="0"/>
              </a:spcAft>
            </a:pPr>
            <a:r>
              <a:rPr lang="en-US" u="sng" kern="100" dirty="0">
                <a:solidFill>
                  <a:srgbClr val="C1082E"/>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1082E"/>
                </a:solidFill>
                <a:effectLst/>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Track #7. ACT I: </a:t>
            </a:r>
            <a:r>
              <a:rPr lang="en-US" kern="100" dirty="0" err="1">
                <a:effectLst/>
                <a:latin typeface="Arial" panose="020B0604020202020204" pitchFamily="34" charset="0"/>
                <a:ea typeface="Calibri" panose="020F0502020204030204" pitchFamily="34" charset="0"/>
                <a:cs typeface="Arial" panose="020B0604020202020204" pitchFamily="34" charset="0"/>
              </a:rPr>
              <a:t>Londres</a:t>
            </a:r>
            <a:r>
              <a:rPr lang="en-US" kern="100" dirty="0">
                <a:effectLst/>
                <a:latin typeface="Arial" panose="020B0604020202020204" pitchFamily="34" charset="0"/>
                <a:ea typeface="Calibri" panose="020F0502020204030204" pitchFamily="34" charset="0"/>
                <a:cs typeface="Arial" panose="020B0604020202020204" pitchFamily="34" charset="0"/>
              </a:rPr>
              <a:t>, </a:t>
            </a:r>
            <a:r>
              <a:rPr lang="en-US" kern="100" dirty="0" err="1">
                <a:effectLst/>
                <a:latin typeface="Arial" panose="020B0604020202020204" pitchFamily="34" charset="0"/>
                <a:ea typeface="Calibri" panose="020F0502020204030204" pitchFamily="34" charset="0"/>
                <a:cs typeface="Arial" panose="020B0604020202020204" pitchFamily="34" charset="0"/>
              </a:rPr>
              <a:t>Tahití</a:t>
            </a:r>
            <a:r>
              <a:rPr lang="en-US" kern="100" dirty="0">
                <a:effectLst/>
                <a:latin typeface="Arial" panose="020B0604020202020204" pitchFamily="34" charset="0"/>
                <a:ea typeface="Calibri" panose="020F0502020204030204" pitchFamily="34" charset="0"/>
                <a:cs typeface="Arial" panose="020B0604020202020204" pitchFamily="34" charset="0"/>
              </a:rPr>
              <a:t>, Sierra Nevada</a:t>
            </a:r>
          </a:p>
          <a:p>
            <a:pPr marL="0" marR="0">
              <a:lnSpc>
                <a:spcPct val="107000"/>
              </a:lnSpc>
              <a:spcBef>
                <a:spcPts val="525"/>
              </a:spcBef>
              <a:spcAft>
                <a:spcPts val="0"/>
              </a:spcAft>
            </a:pPr>
            <a:r>
              <a:rPr lang="en-US" kern="100" dirty="0">
                <a:effectLst/>
                <a:latin typeface="Arial" panose="020B0604020202020204" pitchFamily="34" charset="0"/>
                <a:ea typeface="Calibri" panose="020F0502020204030204" pitchFamily="34" charset="0"/>
                <a:cs typeface="Arial" panose="020B0604020202020204" pitchFamily="34" charset="0"/>
              </a:rPr>
              <a:t>00:28 – 01:23</a:t>
            </a:r>
          </a:p>
          <a:p>
            <a:pPr marL="0" marR="0">
              <a:lnSpc>
                <a:spcPct val="107000"/>
              </a:lnSpc>
              <a:spcBef>
                <a:spcPts val="525"/>
              </a:spcBef>
              <a:spcAft>
                <a:spcPts val="0"/>
              </a:spcAft>
            </a:pPr>
            <a:endParaRPr lang="en-US"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525"/>
              </a:spcBef>
              <a:spcAft>
                <a:spcPts val="0"/>
              </a:spcAft>
            </a:pPr>
            <a:r>
              <a:rPr lang="en-US" sz="1800" i="1"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phic 3" descr="Theatre with solid fill">
            <a:hlinkClick r:id="rId3"/>
            <a:extLst>
              <a:ext uri="{FF2B5EF4-FFF2-40B4-BE49-F238E27FC236}">
                <a16:creationId xmlns:a16="http://schemas.microsoft.com/office/drawing/2014/main" id="{E113570C-0445-5C3B-C532-3571780785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6115" y="1447177"/>
            <a:ext cx="4276272" cy="4276272"/>
          </a:xfrm>
          <a:prstGeom prst="rect">
            <a:avLst/>
          </a:prstGeom>
        </p:spPr>
      </p:pic>
    </p:spTree>
    <p:extLst>
      <p:ext uri="{BB962C8B-B14F-4D97-AF65-F5344CB8AC3E}">
        <p14:creationId xmlns:p14="http://schemas.microsoft.com/office/powerpoint/2010/main" val="1944986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2ba1e0-34b4-4993-8b13-ea94b42b601b">
      <Terms xmlns="http://schemas.microsoft.com/office/infopath/2007/PartnerControls"/>
    </lcf76f155ced4ddcb4097134ff3c332f>
    <TaxCatchAll xmlns="b5d4d16c-bf63-424b-a50c-8f06863d77c9" xsi:nil="true"/>
  </documentManagement>
</p:properties>
</file>

<file path=customXml/itemProps1.xml><?xml version="1.0" encoding="utf-8"?>
<ds:datastoreItem xmlns:ds="http://schemas.openxmlformats.org/officeDocument/2006/customXml" ds:itemID="{1AA58692-8A44-4388-AAB9-27233FD3FDAD}">
  <ds:schemaRefs>
    <ds:schemaRef ds:uri="http://schemas.microsoft.com/sharepoint/v3/contenttype/forms"/>
  </ds:schemaRefs>
</ds:datastoreItem>
</file>

<file path=customXml/itemProps2.xml><?xml version="1.0" encoding="utf-8"?>
<ds:datastoreItem xmlns:ds="http://schemas.openxmlformats.org/officeDocument/2006/customXml" ds:itemID="{96E4BF97-4DE2-4F39-BD8F-A672141EC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A01A50-0A65-4B4F-99E2-479F5683CC20}">
  <ds:schemaRefs>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schemas.openxmlformats.org/package/2006/metadata/core-properties"/>
    <ds:schemaRef ds:uri="b72ba1e0-34b4-4993-8b13-ea94b42b601b"/>
    <ds:schemaRef ds:uri="http://schemas.microsoft.com/office/infopath/2007/PartnerControls"/>
    <ds:schemaRef ds:uri="b5d4d16c-bf63-424b-a50c-8f06863d77c9"/>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3475</TotalTime>
  <Words>759</Words>
  <Application>Microsoft Office PowerPoint</Application>
  <PresentationFormat>Widescreen</PresentationFormat>
  <Paragraphs>92</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Avenir</vt:lpstr>
      <vt:lpstr>Avenir LT Std 65 Medium</vt:lpstr>
      <vt:lpstr>Calibri</vt:lpstr>
      <vt:lpstr>Cambria</vt:lpstr>
      <vt:lpstr>Georgia</vt:lpstr>
      <vt:lpstr>Symbol</vt:lpstr>
      <vt:lpstr>Wingdings</vt:lpstr>
      <vt:lpstr>Office Theme</vt:lpstr>
      <vt:lpstr>Exploring Story Adaptation</vt:lpstr>
      <vt:lpstr>PowerPoint Presentation</vt:lpstr>
      <vt:lpstr>PowerPoint Presentation</vt:lpstr>
      <vt:lpstr>PowerPoint Presentation</vt:lpstr>
      <vt:lpstr>PowerPoint Presentation</vt:lpstr>
      <vt:lpstr>PowerPoint Presentation</vt:lpstr>
      <vt:lpstr>Talk &amp; 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Adaptation Guidelines</vt:lpstr>
      <vt:lpstr>Adaptation Pitch</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4</cp:revision>
  <dcterms:created xsi:type="dcterms:W3CDTF">2020-04-06T15:08:23Z</dcterms:created>
  <dcterms:modified xsi:type="dcterms:W3CDTF">2024-12-02T21:00:39Z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