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02" r:id="rId5"/>
    <p:sldId id="265" r:id="rId6"/>
    <p:sldId id="294" r:id="rId7"/>
    <p:sldId id="325" r:id="rId8"/>
    <p:sldId id="314" r:id="rId9"/>
    <p:sldId id="315" r:id="rId10"/>
    <p:sldId id="316" r:id="rId11"/>
    <p:sldId id="317" r:id="rId12"/>
    <p:sldId id="318" r:id="rId13"/>
    <p:sldId id="319" r:id="rId14"/>
    <p:sldId id="276" r:id="rId15"/>
    <p:sldId id="309" r:id="rId16"/>
    <p:sldId id="310" r:id="rId17"/>
    <p:sldId id="307" r:id="rId18"/>
    <p:sldId id="311" r:id="rId19"/>
    <p:sldId id="308" r:id="rId20"/>
    <p:sldId id="312" r:id="rId21"/>
    <p:sldId id="293" r:id="rId22"/>
    <p:sldId id="289" r:id="rId23"/>
    <p:sldId id="290" r:id="rId24"/>
    <p:sldId id="323" r:id="rId25"/>
    <p:sldId id="286" r:id="rId26"/>
    <p:sldId id="292" r:id="rId27"/>
    <p:sldId id="291" r:id="rId28"/>
    <p:sldId id="303" r:id="rId29"/>
    <p:sldId id="274" r:id="rId30"/>
    <p:sldId id="3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A5A4A2"/>
    <a:srgbClr val="BCBBB9"/>
    <a:srgbClr val="FFFEFA"/>
    <a:srgbClr val="E6E6E6"/>
    <a:srgbClr val="B7B8BB"/>
    <a:srgbClr val="EFEFF0"/>
    <a:srgbClr val="F8F8F8"/>
    <a:srgbClr val="EAEAEA"/>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249" autoAdjust="0"/>
  </p:normalViewPr>
  <p:slideViewPr>
    <p:cSldViewPr snapToGrid="0">
      <p:cViewPr varScale="1">
        <p:scale>
          <a:sx n="73" d="100"/>
          <a:sy n="73" d="100"/>
        </p:scale>
        <p:origin x="546" y="66"/>
      </p:cViewPr>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Randazzo" userId="0f6d5133-0d29-4937-b5b4-b46595d8c649" providerId="ADAL" clId="{462D55FB-36FA-4910-BA12-59BF331B0701}"/>
    <pc:docChg chg="undo redo custSel addSld delSld modSld sldOrd modMainMaster">
      <pc:chgData name="Jaclyn Randazzo" userId="0f6d5133-0d29-4937-b5b4-b46595d8c649" providerId="ADAL" clId="{462D55FB-36FA-4910-BA12-59BF331B0701}" dt="2024-07-09T19:40:39.074" v="3121" actId="47"/>
      <pc:docMkLst>
        <pc:docMk/>
      </pc:docMkLst>
      <pc:sldChg chg="modSp del mod">
        <pc:chgData name="Jaclyn Randazzo" userId="0f6d5133-0d29-4937-b5b4-b46595d8c649" providerId="ADAL" clId="{462D55FB-36FA-4910-BA12-59BF331B0701}" dt="2024-06-27T20:07:48.372" v="1082" actId="47"/>
        <pc:sldMkLst>
          <pc:docMk/>
          <pc:sldMk cId="2620475557" sldId="256"/>
        </pc:sldMkLst>
        <pc:spChg chg="mod">
          <ac:chgData name="Jaclyn Randazzo" userId="0f6d5133-0d29-4937-b5b4-b46595d8c649" providerId="ADAL" clId="{462D55FB-36FA-4910-BA12-59BF331B0701}" dt="2024-06-26T21:18:31.576" v="244" actId="2711"/>
          <ac:spMkLst>
            <pc:docMk/>
            <pc:sldMk cId="2620475557" sldId="256"/>
            <ac:spMk id="7" creationId="{26E9F897-5CEF-FD20-851B-3E00893CE3A0}"/>
          </ac:spMkLst>
        </pc:spChg>
        <pc:picChg chg="mod">
          <ac:chgData name="Jaclyn Randazzo" userId="0f6d5133-0d29-4937-b5b4-b46595d8c649" providerId="ADAL" clId="{462D55FB-36FA-4910-BA12-59BF331B0701}" dt="2024-06-26T21:18:36.737" v="245" actId="1076"/>
          <ac:picMkLst>
            <pc:docMk/>
            <pc:sldMk cId="2620475557" sldId="256"/>
            <ac:picMk id="12" creationId="{21277730-D9F2-AC6C-4817-084DC069EE4C}"/>
          </ac:picMkLst>
        </pc:picChg>
      </pc:sldChg>
      <pc:sldChg chg="addSp delSp modSp add del mod ord setBg">
        <pc:chgData name="Jaclyn Randazzo" userId="0f6d5133-0d29-4937-b5b4-b46595d8c649" providerId="ADAL" clId="{462D55FB-36FA-4910-BA12-59BF331B0701}" dt="2024-07-03T13:44:39.172" v="2746"/>
        <pc:sldMkLst>
          <pc:docMk/>
          <pc:sldMk cId="1564402073" sldId="258"/>
        </pc:sldMkLst>
        <pc:spChg chg="del">
          <ac:chgData name="Jaclyn Randazzo" userId="0f6d5133-0d29-4937-b5b4-b46595d8c649" providerId="ADAL" clId="{462D55FB-36FA-4910-BA12-59BF331B0701}" dt="2024-07-03T13:44:05.210" v="2721" actId="478"/>
          <ac:spMkLst>
            <pc:docMk/>
            <pc:sldMk cId="1564402073" sldId="258"/>
            <ac:spMk id="3" creationId="{90C9B190-280A-4DFD-A157-C80E42912F2A}"/>
          </ac:spMkLst>
        </pc:spChg>
        <pc:spChg chg="add mod">
          <ac:chgData name="Jaclyn Randazzo" userId="0f6d5133-0d29-4937-b5b4-b46595d8c649" providerId="ADAL" clId="{462D55FB-36FA-4910-BA12-59BF331B0701}" dt="2024-06-27T17:48:45.214" v="883" actId="1076"/>
          <ac:spMkLst>
            <pc:docMk/>
            <pc:sldMk cId="1564402073" sldId="258"/>
            <ac:spMk id="5" creationId="{738CFBF8-C4BB-DE87-C6D0-5A0F1827FB69}"/>
          </ac:spMkLst>
        </pc:spChg>
        <pc:graphicFrameChg chg="add del mod">
          <ac:chgData name="Jaclyn Randazzo" userId="0f6d5133-0d29-4937-b5b4-b46595d8c649" providerId="ADAL" clId="{462D55FB-36FA-4910-BA12-59BF331B0701}" dt="2024-06-27T21:06:31.966" v="1287" actId="478"/>
          <ac:graphicFrameMkLst>
            <pc:docMk/>
            <pc:sldMk cId="1564402073" sldId="258"/>
            <ac:graphicFrameMk id="6" creationId="{E1C064C2-27D0-106F-8893-887C5574B604}"/>
          </ac:graphicFrameMkLst>
        </pc:graphicFrameChg>
        <pc:picChg chg="mod">
          <ac:chgData name="Jaclyn Randazzo" userId="0f6d5133-0d29-4937-b5b4-b46595d8c649" providerId="ADAL" clId="{462D55FB-36FA-4910-BA12-59BF331B0701}" dt="2024-07-03T13:44:34.336" v="2745" actId="14100"/>
          <ac:picMkLst>
            <pc:docMk/>
            <pc:sldMk cId="1564402073" sldId="258"/>
            <ac:picMk id="4" creationId="{C0AD220C-A684-0D2B-28B6-BF6E23E46F99}"/>
          </ac:picMkLst>
        </pc:picChg>
      </pc:sldChg>
      <pc:sldChg chg="addSp delSp modSp del mod">
        <pc:chgData name="Jaclyn Randazzo" userId="0f6d5133-0d29-4937-b5b4-b46595d8c649" providerId="ADAL" clId="{462D55FB-36FA-4910-BA12-59BF331B0701}" dt="2024-07-09T19:40:39.074" v="3121" actId="47"/>
        <pc:sldMkLst>
          <pc:docMk/>
          <pc:sldMk cId="1575545175" sldId="260"/>
        </pc:sldMkLst>
        <pc:spChg chg="mod">
          <ac:chgData name="Jaclyn Randazzo" userId="0f6d5133-0d29-4937-b5b4-b46595d8c649" providerId="ADAL" clId="{462D55FB-36FA-4910-BA12-59BF331B0701}" dt="2024-06-27T18:53:53.647" v="927" actId="20577"/>
          <ac:spMkLst>
            <pc:docMk/>
            <pc:sldMk cId="1575545175" sldId="260"/>
            <ac:spMk id="2" creationId="{4A8B48C0-AB63-1280-38E7-9A9B1C1BF2A0}"/>
          </ac:spMkLst>
        </pc:spChg>
        <pc:spChg chg="mod">
          <ac:chgData name="Jaclyn Randazzo" userId="0f6d5133-0d29-4937-b5b4-b46595d8c649" providerId="ADAL" clId="{462D55FB-36FA-4910-BA12-59BF331B0701}" dt="2024-06-27T21:01:19.583" v="1283" actId="122"/>
          <ac:spMkLst>
            <pc:docMk/>
            <pc:sldMk cId="1575545175" sldId="260"/>
            <ac:spMk id="3" creationId="{51AC98ED-B45F-0CA3-1F21-DB064A7796AC}"/>
          </ac:spMkLst>
        </pc:spChg>
        <pc:spChg chg="add mod">
          <ac:chgData name="Jaclyn Randazzo" userId="0f6d5133-0d29-4937-b5b4-b46595d8c649" providerId="ADAL" clId="{462D55FB-36FA-4910-BA12-59BF331B0701}" dt="2024-06-27T18:56:22.348" v="976"/>
          <ac:spMkLst>
            <pc:docMk/>
            <pc:sldMk cId="1575545175" sldId="260"/>
            <ac:spMk id="7" creationId="{4208ECB5-984F-C39C-E57A-01680CCDE2D4}"/>
          </ac:spMkLst>
        </pc:spChg>
        <pc:spChg chg="add mod">
          <ac:chgData name="Jaclyn Randazzo" userId="0f6d5133-0d29-4937-b5b4-b46595d8c649" providerId="ADAL" clId="{462D55FB-36FA-4910-BA12-59BF331B0701}" dt="2024-06-27T18:56:39.925" v="981" actId="1076"/>
          <ac:spMkLst>
            <pc:docMk/>
            <pc:sldMk cId="1575545175" sldId="260"/>
            <ac:spMk id="8" creationId="{6B1659C0-B4A7-53CF-BAEC-DD76AEF39B49}"/>
          </ac:spMkLst>
        </pc:spChg>
        <pc:picChg chg="del mod">
          <ac:chgData name="Jaclyn Randazzo" userId="0f6d5133-0d29-4937-b5b4-b46595d8c649" providerId="ADAL" clId="{462D55FB-36FA-4910-BA12-59BF331B0701}" dt="2024-06-27T18:56:21.476" v="975" actId="478"/>
          <ac:picMkLst>
            <pc:docMk/>
            <pc:sldMk cId="1575545175" sldId="260"/>
            <ac:picMk id="5" creationId="{E683DECF-6EC0-7880-20AD-D4A8DBED9A2D}"/>
          </ac:picMkLst>
        </pc:picChg>
        <pc:picChg chg="mod">
          <ac:chgData name="Jaclyn Randazzo" userId="0f6d5133-0d29-4937-b5b4-b46595d8c649" providerId="ADAL" clId="{462D55FB-36FA-4910-BA12-59BF331B0701}" dt="2024-06-27T19:00:22.974" v="985" actId="1076"/>
          <ac:picMkLst>
            <pc:docMk/>
            <pc:sldMk cId="1575545175" sldId="260"/>
            <ac:picMk id="6" creationId="{16A57888-5BE3-CA3D-7B36-6620EE7FC8AA}"/>
          </ac:picMkLst>
        </pc:picChg>
        <pc:picChg chg="add mod">
          <ac:chgData name="Jaclyn Randazzo" userId="0f6d5133-0d29-4937-b5b4-b46595d8c649" providerId="ADAL" clId="{462D55FB-36FA-4910-BA12-59BF331B0701}" dt="2024-06-27T18:56:39.925" v="981" actId="1076"/>
          <ac:picMkLst>
            <pc:docMk/>
            <pc:sldMk cId="1575545175" sldId="260"/>
            <ac:picMk id="9" creationId="{16BBBCE3-453C-6605-93FA-03C434DB3C06}"/>
          </ac:picMkLst>
        </pc:picChg>
      </pc:sldChg>
      <pc:sldChg chg="addSp delSp modSp mod ord">
        <pc:chgData name="Jaclyn Randazzo" userId="0f6d5133-0d29-4937-b5b4-b46595d8c649" providerId="ADAL" clId="{462D55FB-36FA-4910-BA12-59BF331B0701}" dt="2024-07-03T13:41:56.156" v="2705" actId="478"/>
        <pc:sldMkLst>
          <pc:docMk/>
          <pc:sldMk cId="1351453736" sldId="265"/>
        </pc:sldMkLst>
        <pc:spChg chg="add del mod">
          <ac:chgData name="Jaclyn Randazzo" userId="0f6d5133-0d29-4937-b5b4-b46595d8c649" providerId="ADAL" clId="{462D55FB-36FA-4910-BA12-59BF331B0701}" dt="2024-07-03T13:41:56.156" v="2705" actId="478"/>
          <ac:spMkLst>
            <pc:docMk/>
            <pc:sldMk cId="1351453736" sldId="265"/>
            <ac:spMk id="2" creationId="{0FEF9737-8339-C4E5-156C-CB5EE69B1637}"/>
          </ac:spMkLst>
        </pc:spChg>
        <pc:spChg chg="mod">
          <ac:chgData name="Jaclyn Randazzo" userId="0f6d5133-0d29-4937-b5b4-b46595d8c649" providerId="ADAL" clId="{462D55FB-36FA-4910-BA12-59BF331B0701}" dt="2024-07-02T18:38:13.249" v="2704" actId="5793"/>
          <ac:spMkLst>
            <pc:docMk/>
            <pc:sldMk cId="1351453736" sldId="265"/>
            <ac:spMk id="14" creationId="{6E1D38DE-3CC0-E900-2512-83C210E95CBD}"/>
          </ac:spMkLst>
        </pc:spChg>
      </pc:sldChg>
      <pc:sldChg chg="addSp delSp modSp mod ord">
        <pc:chgData name="Jaclyn Randazzo" userId="0f6d5133-0d29-4937-b5b4-b46595d8c649" providerId="ADAL" clId="{462D55FB-36FA-4910-BA12-59BF331B0701}" dt="2024-06-28T19:29:15.615" v="1791"/>
        <pc:sldMkLst>
          <pc:docMk/>
          <pc:sldMk cId="3491292404" sldId="274"/>
        </pc:sldMkLst>
        <pc:spChg chg="add del mod">
          <ac:chgData name="Jaclyn Randazzo" userId="0f6d5133-0d29-4937-b5b4-b46595d8c649" providerId="ADAL" clId="{462D55FB-36FA-4910-BA12-59BF331B0701}" dt="2024-06-28T19:06:52.581" v="1751" actId="478"/>
          <ac:spMkLst>
            <pc:docMk/>
            <pc:sldMk cId="3491292404" sldId="274"/>
            <ac:spMk id="3" creationId="{4D389FC3-1804-ED99-2103-57806E92C6DF}"/>
          </ac:spMkLst>
        </pc:spChg>
        <pc:spChg chg="del">
          <ac:chgData name="Jaclyn Randazzo" userId="0f6d5133-0d29-4937-b5b4-b46595d8c649" providerId="ADAL" clId="{462D55FB-36FA-4910-BA12-59BF331B0701}" dt="2024-06-28T18:59:21.197" v="1729" actId="478"/>
          <ac:spMkLst>
            <pc:docMk/>
            <pc:sldMk cId="3491292404" sldId="274"/>
            <ac:spMk id="4" creationId="{3AF0FCD4-7FAA-C068-0517-2413E861F45B}"/>
          </ac:spMkLst>
        </pc:spChg>
        <pc:spChg chg="del mod">
          <ac:chgData name="Jaclyn Randazzo" userId="0f6d5133-0d29-4937-b5b4-b46595d8c649" providerId="ADAL" clId="{462D55FB-36FA-4910-BA12-59BF331B0701}" dt="2024-06-28T19:15:09.654" v="1759" actId="478"/>
          <ac:spMkLst>
            <pc:docMk/>
            <pc:sldMk cId="3491292404" sldId="274"/>
            <ac:spMk id="5" creationId="{3CA99B42-F6A5-5B72-8F08-69B80980D086}"/>
          </ac:spMkLst>
        </pc:spChg>
        <pc:spChg chg="add del mod">
          <ac:chgData name="Jaclyn Randazzo" userId="0f6d5133-0d29-4937-b5b4-b46595d8c649" providerId="ADAL" clId="{462D55FB-36FA-4910-BA12-59BF331B0701}" dt="2024-06-28T19:06:55.731" v="1752" actId="478"/>
          <ac:spMkLst>
            <pc:docMk/>
            <pc:sldMk cId="3491292404" sldId="274"/>
            <ac:spMk id="9" creationId="{C15DAEE6-BB8C-99FC-2054-72358997622F}"/>
          </ac:spMkLst>
        </pc:spChg>
        <pc:spChg chg="add del mod">
          <ac:chgData name="Jaclyn Randazzo" userId="0f6d5133-0d29-4937-b5b4-b46595d8c649" providerId="ADAL" clId="{462D55FB-36FA-4910-BA12-59BF331B0701}" dt="2024-06-28T19:26:42.076" v="1776" actId="478"/>
          <ac:spMkLst>
            <pc:docMk/>
            <pc:sldMk cId="3491292404" sldId="274"/>
            <ac:spMk id="11" creationId="{F4C43298-2651-6022-40C9-13C7A896B402}"/>
          </ac:spMkLst>
        </pc:spChg>
        <pc:spChg chg="add mod">
          <ac:chgData name="Jaclyn Randazzo" userId="0f6d5133-0d29-4937-b5b4-b46595d8c649" providerId="ADAL" clId="{462D55FB-36FA-4910-BA12-59BF331B0701}" dt="2024-06-28T19:19:30.205" v="1774" actId="2711"/>
          <ac:spMkLst>
            <pc:docMk/>
            <pc:sldMk cId="3491292404" sldId="274"/>
            <ac:spMk id="12" creationId="{E33DB33B-BB53-399A-3066-17EB27CBF655}"/>
          </ac:spMkLst>
        </pc:spChg>
        <pc:spChg chg="add mod">
          <ac:chgData name="Jaclyn Randazzo" userId="0f6d5133-0d29-4937-b5b4-b46595d8c649" providerId="ADAL" clId="{462D55FB-36FA-4910-BA12-59BF331B0701}" dt="2024-06-28T19:26:42.548" v="1777"/>
          <ac:spMkLst>
            <pc:docMk/>
            <pc:sldMk cId="3491292404" sldId="274"/>
            <ac:spMk id="13" creationId="{41905ED5-66C6-45E8-7E8C-DA45D3818EB2}"/>
          </ac:spMkLst>
        </pc:spChg>
        <pc:picChg chg="add del mod">
          <ac:chgData name="Jaclyn Randazzo" userId="0f6d5133-0d29-4937-b5b4-b46595d8c649" providerId="ADAL" clId="{462D55FB-36FA-4910-BA12-59BF331B0701}" dt="2024-06-28T18:59:32.424" v="1732" actId="478"/>
          <ac:picMkLst>
            <pc:docMk/>
            <pc:sldMk cId="3491292404" sldId="274"/>
            <ac:picMk id="2" creationId="{90DCD7BC-9933-8CC9-922F-A7C151485893}"/>
          </ac:picMkLst>
        </pc:picChg>
        <pc:picChg chg="add del mod">
          <ac:chgData name="Jaclyn Randazzo" userId="0f6d5133-0d29-4937-b5b4-b46595d8c649" providerId="ADAL" clId="{462D55FB-36FA-4910-BA12-59BF331B0701}" dt="2024-06-28T19:04:59.272" v="1749" actId="478"/>
          <ac:picMkLst>
            <pc:docMk/>
            <pc:sldMk cId="3491292404" sldId="274"/>
            <ac:picMk id="6" creationId="{99DE4824-C5ED-1A66-D1DB-288C4504C08E}"/>
          </ac:picMkLst>
        </pc:picChg>
        <pc:picChg chg="add del mod">
          <ac:chgData name="Jaclyn Randazzo" userId="0f6d5133-0d29-4937-b5b4-b46595d8c649" providerId="ADAL" clId="{462D55FB-36FA-4910-BA12-59BF331B0701}" dt="2024-06-28T19:06:57.226" v="1753" actId="478"/>
          <ac:picMkLst>
            <pc:docMk/>
            <pc:sldMk cId="3491292404" sldId="274"/>
            <ac:picMk id="7" creationId="{1FC2BF85-C47B-1822-0AC3-8126E42F5DAD}"/>
          </ac:picMkLst>
        </pc:picChg>
        <pc:picChg chg="add del mod">
          <ac:chgData name="Jaclyn Randazzo" userId="0f6d5133-0d29-4937-b5b4-b46595d8c649" providerId="ADAL" clId="{462D55FB-36FA-4910-BA12-59BF331B0701}" dt="2024-06-28T19:26:44.760" v="1778" actId="478"/>
          <ac:picMkLst>
            <pc:docMk/>
            <pc:sldMk cId="3491292404" sldId="274"/>
            <ac:picMk id="10" creationId="{EC6890F7-BE1E-80D5-4166-234F97534CBD}"/>
          </ac:picMkLst>
        </pc:picChg>
        <pc:picChg chg="add mod">
          <ac:chgData name="Jaclyn Randazzo" userId="0f6d5133-0d29-4937-b5b4-b46595d8c649" providerId="ADAL" clId="{462D55FB-36FA-4910-BA12-59BF331B0701}" dt="2024-06-28T19:26:53.294" v="1779"/>
          <ac:picMkLst>
            <pc:docMk/>
            <pc:sldMk cId="3491292404" sldId="274"/>
            <ac:picMk id="14" creationId="{D9A2F841-CEFE-6673-2BEF-A7172EB1F47A}"/>
          </ac:picMkLst>
        </pc:picChg>
      </pc:sldChg>
      <pc:sldChg chg="del">
        <pc:chgData name="Jaclyn Randazzo" userId="0f6d5133-0d29-4937-b5b4-b46595d8c649" providerId="ADAL" clId="{462D55FB-36FA-4910-BA12-59BF331B0701}" dt="2024-06-28T21:00:35.419" v="2129" actId="47"/>
        <pc:sldMkLst>
          <pc:docMk/>
          <pc:sldMk cId="2275156912" sldId="275"/>
        </pc:sldMkLst>
      </pc:sldChg>
      <pc:sldChg chg="addSp delSp modSp mod">
        <pc:chgData name="Jaclyn Randazzo" userId="0f6d5133-0d29-4937-b5b4-b46595d8c649" providerId="ADAL" clId="{462D55FB-36FA-4910-BA12-59BF331B0701}" dt="2024-07-09T19:40:12.482" v="3120" actId="1076"/>
        <pc:sldMkLst>
          <pc:docMk/>
          <pc:sldMk cId="3668776646" sldId="276"/>
        </pc:sldMkLst>
        <pc:spChg chg="add mod">
          <ac:chgData name="Jaclyn Randazzo" userId="0f6d5133-0d29-4937-b5b4-b46595d8c649" providerId="ADAL" clId="{462D55FB-36FA-4910-BA12-59BF331B0701}" dt="2024-06-28T20:51:43.900" v="2084" actId="20577"/>
          <ac:spMkLst>
            <pc:docMk/>
            <pc:sldMk cId="3668776646" sldId="276"/>
            <ac:spMk id="2" creationId="{1232D836-CE2A-1634-6499-3D81A65AEC07}"/>
          </ac:spMkLst>
        </pc:spChg>
        <pc:spChg chg="add mod">
          <ac:chgData name="Jaclyn Randazzo" userId="0f6d5133-0d29-4937-b5b4-b46595d8c649" providerId="ADAL" clId="{462D55FB-36FA-4910-BA12-59BF331B0701}" dt="2024-07-09T19:40:12.482" v="3120" actId="1076"/>
          <ac:spMkLst>
            <pc:docMk/>
            <pc:sldMk cId="3668776646" sldId="276"/>
            <ac:spMk id="3" creationId="{32583468-FC42-CC61-8F2F-344EA6689271}"/>
          </ac:spMkLst>
        </pc:spChg>
        <pc:spChg chg="del mod">
          <ac:chgData name="Jaclyn Randazzo" userId="0f6d5133-0d29-4937-b5b4-b46595d8c649" providerId="ADAL" clId="{462D55FB-36FA-4910-BA12-59BF331B0701}" dt="2024-06-28T20:47:28.177" v="2053" actId="478"/>
          <ac:spMkLst>
            <pc:docMk/>
            <pc:sldMk cId="3668776646" sldId="276"/>
            <ac:spMk id="13" creationId="{648814A8-9742-FE79-9E94-A4EC4250147B}"/>
          </ac:spMkLst>
        </pc:spChg>
        <pc:spChg chg="del mod">
          <ac:chgData name="Jaclyn Randazzo" userId="0f6d5133-0d29-4937-b5b4-b46595d8c649" providerId="ADAL" clId="{462D55FB-36FA-4910-BA12-59BF331B0701}" dt="2024-06-28T20:51:24.657" v="2072" actId="478"/>
          <ac:spMkLst>
            <pc:docMk/>
            <pc:sldMk cId="3668776646" sldId="276"/>
            <ac:spMk id="14" creationId="{87FEF0D6-6E1C-86F9-E37F-5B1798C1AB81}"/>
          </ac:spMkLst>
        </pc:spChg>
      </pc:sldChg>
      <pc:sldChg chg="addSp delSp modSp mod setBg">
        <pc:chgData name="Jaclyn Randazzo" userId="0f6d5133-0d29-4937-b5b4-b46595d8c649" providerId="ADAL" clId="{462D55FB-36FA-4910-BA12-59BF331B0701}" dt="2024-07-01T14:25:10.103" v="2535" actId="1076"/>
        <pc:sldMkLst>
          <pc:docMk/>
          <pc:sldMk cId="585634361" sldId="277"/>
        </pc:sldMkLst>
        <pc:spChg chg="mod ord">
          <ac:chgData name="Jaclyn Randazzo" userId="0f6d5133-0d29-4937-b5b4-b46595d8c649" providerId="ADAL" clId="{462D55FB-36FA-4910-BA12-59BF331B0701}" dt="2024-07-01T14:25:10.103" v="2535" actId="1076"/>
          <ac:spMkLst>
            <pc:docMk/>
            <pc:sldMk cId="585634361" sldId="277"/>
            <ac:spMk id="2" creationId="{BB02C3EF-5D81-64CD-980B-45D88D44D57A}"/>
          </ac:spMkLst>
        </pc:spChg>
        <pc:spChg chg="del mod">
          <ac:chgData name="Jaclyn Randazzo" userId="0f6d5133-0d29-4937-b5b4-b46595d8c649" providerId="ADAL" clId="{462D55FB-36FA-4910-BA12-59BF331B0701}" dt="2024-07-01T14:24:43.159" v="2530" actId="478"/>
          <ac:spMkLst>
            <pc:docMk/>
            <pc:sldMk cId="585634361" sldId="277"/>
            <ac:spMk id="3" creationId="{DA4AEB12-E7D3-6630-F9D0-AF2E89EFC435}"/>
          </ac:spMkLst>
        </pc:spChg>
        <pc:spChg chg="add mod">
          <ac:chgData name="Jaclyn Randazzo" userId="0f6d5133-0d29-4937-b5b4-b46595d8c649" providerId="ADAL" clId="{462D55FB-36FA-4910-BA12-59BF331B0701}" dt="2024-07-01T14:24:39.154" v="2529" actId="20577"/>
          <ac:spMkLst>
            <pc:docMk/>
            <pc:sldMk cId="585634361" sldId="277"/>
            <ac:spMk id="5" creationId="{137EE66B-9D32-E718-0C0C-6F4C02D2D161}"/>
          </ac:spMkLst>
        </pc:spChg>
        <pc:spChg chg="add del">
          <ac:chgData name="Jaclyn Randazzo" userId="0f6d5133-0d29-4937-b5b4-b46595d8c649" providerId="ADAL" clId="{462D55FB-36FA-4910-BA12-59BF331B0701}" dt="2024-06-27T17:27:28.682" v="793" actId="26606"/>
          <ac:spMkLst>
            <pc:docMk/>
            <pc:sldMk cId="585634361" sldId="277"/>
            <ac:spMk id="9" creationId="{3346177D-ADC4-4968-B747-5CFCD390B5B9}"/>
          </ac:spMkLst>
        </pc:spChg>
        <pc:spChg chg="add del">
          <ac:chgData name="Jaclyn Randazzo" userId="0f6d5133-0d29-4937-b5b4-b46595d8c649" providerId="ADAL" clId="{462D55FB-36FA-4910-BA12-59BF331B0701}" dt="2024-06-27T17:27:28.682" v="793" actId="26606"/>
          <ac:spMkLst>
            <pc:docMk/>
            <pc:sldMk cId="585634361" sldId="277"/>
            <ac:spMk id="11" creationId="{0844A943-BF79-4FEA-ABB1-3BD54D236606}"/>
          </ac:spMkLst>
        </pc:spChg>
        <pc:spChg chg="add del">
          <ac:chgData name="Jaclyn Randazzo" userId="0f6d5133-0d29-4937-b5b4-b46595d8c649" providerId="ADAL" clId="{462D55FB-36FA-4910-BA12-59BF331B0701}" dt="2024-06-27T17:27:28.682" v="793" actId="26606"/>
          <ac:spMkLst>
            <pc:docMk/>
            <pc:sldMk cId="585634361" sldId="277"/>
            <ac:spMk id="13" creationId="{6437CC72-F4A8-4DC3-AFAB-D22C482C8100}"/>
          </ac:spMkLst>
        </pc:spChg>
        <pc:picChg chg="add mod">
          <ac:chgData name="Jaclyn Randazzo" userId="0f6d5133-0d29-4937-b5b4-b46595d8c649" providerId="ADAL" clId="{462D55FB-36FA-4910-BA12-59BF331B0701}" dt="2024-07-01T14:24:47.877" v="2531" actId="1076"/>
          <ac:picMkLst>
            <pc:docMk/>
            <pc:sldMk cId="585634361" sldId="277"/>
            <ac:picMk id="4" creationId="{CF09868E-1448-B6B4-3601-69C07A30AD28}"/>
          </ac:picMkLst>
        </pc:picChg>
      </pc:sldChg>
      <pc:sldChg chg="addSp delSp modSp mod">
        <pc:chgData name="Jaclyn Randazzo" userId="0f6d5133-0d29-4937-b5b4-b46595d8c649" providerId="ADAL" clId="{462D55FB-36FA-4910-BA12-59BF331B0701}" dt="2024-06-28T20:41:49.354" v="2034" actId="20577"/>
        <pc:sldMkLst>
          <pc:docMk/>
          <pc:sldMk cId="2503052141" sldId="280"/>
        </pc:sldMkLst>
        <pc:spChg chg="add mod">
          <ac:chgData name="Jaclyn Randazzo" userId="0f6d5133-0d29-4937-b5b4-b46595d8c649" providerId="ADAL" clId="{462D55FB-36FA-4910-BA12-59BF331B0701}" dt="2024-06-28T20:37:12.072" v="1860"/>
          <ac:spMkLst>
            <pc:docMk/>
            <pc:sldMk cId="2503052141" sldId="280"/>
            <ac:spMk id="2" creationId="{28205A16-9E87-D5CF-4CB2-B914377CA181}"/>
          </ac:spMkLst>
        </pc:spChg>
        <pc:spChg chg="del">
          <ac:chgData name="Jaclyn Randazzo" userId="0f6d5133-0d29-4937-b5b4-b46595d8c649" providerId="ADAL" clId="{462D55FB-36FA-4910-BA12-59BF331B0701}" dt="2024-06-28T20:37:10.592" v="1859" actId="478"/>
          <ac:spMkLst>
            <pc:docMk/>
            <pc:sldMk cId="2503052141" sldId="280"/>
            <ac:spMk id="3" creationId="{C5BFDDD9-D71B-B317-4612-9861B6B180ED}"/>
          </ac:spMkLst>
        </pc:spChg>
        <pc:spChg chg="del mod">
          <ac:chgData name="Jaclyn Randazzo" userId="0f6d5133-0d29-4937-b5b4-b46595d8c649" providerId="ADAL" clId="{462D55FB-36FA-4910-BA12-59BF331B0701}" dt="2024-06-28T20:37:08.926" v="1858" actId="478"/>
          <ac:spMkLst>
            <pc:docMk/>
            <pc:sldMk cId="2503052141" sldId="280"/>
            <ac:spMk id="4" creationId="{3B53DC35-0D7D-E935-F600-9FEEADEA7BEB}"/>
          </ac:spMkLst>
        </pc:spChg>
        <pc:spChg chg="add del mod">
          <ac:chgData name="Jaclyn Randazzo" userId="0f6d5133-0d29-4937-b5b4-b46595d8c649" providerId="ADAL" clId="{462D55FB-36FA-4910-BA12-59BF331B0701}" dt="2024-06-28T20:37:57.543" v="1897" actId="478"/>
          <ac:spMkLst>
            <pc:docMk/>
            <pc:sldMk cId="2503052141" sldId="280"/>
            <ac:spMk id="5" creationId="{B4B48D66-2355-1876-6E13-D5C0A4B4EDEA}"/>
          </ac:spMkLst>
        </pc:spChg>
        <pc:spChg chg="add mod">
          <ac:chgData name="Jaclyn Randazzo" userId="0f6d5133-0d29-4937-b5b4-b46595d8c649" providerId="ADAL" clId="{462D55FB-36FA-4910-BA12-59BF331B0701}" dt="2024-06-28T20:41:49.354" v="2034" actId="20577"/>
          <ac:spMkLst>
            <pc:docMk/>
            <pc:sldMk cId="2503052141" sldId="280"/>
            <ac:spMk id="6" creationId="{92EF0B3F-4713-F1DB-7526-C9F2BB8706B4}"/>
          </ac:spMkLst>
        </pc:spChg>
      </pc:sldChg>
      <pc:sldChg chg="modSp add del mod">
        <pc:chgData name="Jaclyn Randazzo" userId="0f6d5133-0d29-4937-b5b4-b46595d8c649" providerId="ADAL" clId="{462D55FB-36FA-4910-BA12-59BF331B0701}" dt="2024-06-27T13:31:34.633" v="755" actId="2696"/>
        <pc:sldMkLst>
          <pc:docMk/>
          <pc:sldMk cId="3616251307" sldId="281"/>
        </pc:sldMkLst>
        <pc:spChg chg="mod">
          <ac:chgData name="Jaclyn Randazzo" userId="0f6d5133-0d29-4937-b5b4-b46595d8c649" providerId="ADAL" clId="{462D55FB-36FA-4910-BA12-59BF331B0701}" dt="2024-06-26T21:40:25.320" v="729" actId="113"/>
          <ac:spMkLst>
            <pc:docMk/>
            <pc:sldMk cId="3616251307" sldId="281"/>
            <ac:spMk id="3" creationId="{AA9E0755-4245-19F1-ACE6-A4E8A4C15786}"/>
          </ac:spMkLst>
        </pc:spChg>
        <pc:spChg chg="mod">
          <ac:chgData name="Jaclyn Randazzo" userId="0f6d5133-0d29-4937-b5b4-b46595d8c649" providerId="ADAL" clId="{462D55FB-36FA-4910-BA12-59BF331B0701}" dt="2024-06-26T21:32:39.625" v="636" actId="1076"/>
          <ac:spMkLst>
            <pc:docMk/>
            <pc:sldMk cId="3616251307" sldId="281"/>
            <ac:spMk id="4" creationId="{A4FDBD32-0665-51F8-4673-5A493CC4F39D}"/>
          </ac:spMkLst>
        </pc:spChg>
      </pc:sldChg>
      <pc:sldChg chg="addSp delSp modSp del mod">
        <pc:chgData name="Jaclyn Randazzo" userId="0f6d5133-0d29-4937-b5b4-b46595d8c649" providerId="ADAL" clId="{462D55FB-36FA-4910-BA12-59BF331B0701}" dt="2024-06-28T19:28:07.327" v="1788" actId="2696"/>
        <pc:sldMkLst>
          <pc:docMk/>
          <pc:sldMk cId="2870402931" sldId="282"/>
        </pc:sldMkLst>
        <pc:spChg chg="del mod">
          <ac:chgData name="Jaclyn Randazzo" userId="0f6d5133-0d29-4937-b5b4-b46595d8c649" providerId="ADAL" clId="{462D55FB-36FA-4910-BA12-59BF331B0701}" dt="2024-06-28T19:27:06.317" v="1782" actId="478"/>
          <ac:spMkLst>
            <pc:docMk/>
            <pc:sldMk cId="2870402931" sldId="282"/>
            <ac:spMk id="2" creationId="{FDC36E38-A03E-9869-7F36-C513A336DBDF}"/>
          </ac:spMkLst>
        </pc:spChg>
        <pc:spChg chg="add del mod">
          <ac:chgData name="Jaclyn Randazzo" userId="0f6d5133-0d29-4937-b5b4-b46595d8c649" providerId="ADAL" clId="{462D55FB-36FA-4910-BA12-59BF331B0701}" dt="2024-06-28T19:27:58.129" v="1785" actId="478"/>
          <ac:spMkLst>
            <pc:docMk/>
            <pc:sldMk cId="2870402931" sldId="282"/>
            <ac:spMk id="3" creationId="{C534AD28-BCE5-B09F-2964-560834A7D049}"/>
          </ac:spMkLst>
        </pc:spChg>
        <pc:spChg chg="add mod">
          <ac:chgData name="Jaclyn Randazzo" userId="0f6d5133-0d29-4937-b5b4-b46595d8c649" providerId="ADAL" clId="{462D55FB-36FA-4910-BA12-59BF331B0701}" dt="2024-06-28T19:27:58.619" v="1786"/>
          <ac:spMkLst>
            <pc:docMk/>
            <pc:sldMk cId="2870402931" sldId="282"/>
            <ac:spMk id="5" creationId="{6464086D-611B-7C80-70B4-596F2DBAB4E4}"/>
          </ac:spMkLst>
        </pc:spChg>
        <pc:picChg chg="add mod">
          <ac:chgData name="Jaclyn Randazzo" userId="0f6d5133-0d29-4937-b5b4-b46595d8c649" providerId="ADAL" clId="{462D55FB-36FA-4910-BA12-59BF331B0701}" dt="2024-06-28T19:28:02.422" v="1787" actId="1076"/>
          <ac:picMkLst>
            <pc:docMk/>
            <pc:sldMk cId="2870402931" sldId="282"/>
            <ac:picMk id="4" creationId="{4E97570B-46E3-6E1F-80A9-C751ABD7F157}"/>
          </ac:picMkLst>
        </pc:picChg>
      </pc:sldChg>
      <pc:sldChg chg="del">
        <pc:chgData name="Jaclyn Randazzo" userId="0f6d5133-0d29-4937-b5b4-b46595d8c649" providerId="ADAL" clId="{462D55FB-36FA-4910-BA12-59BF331B0701}" dt="2024-06-26T21:18:41.951" v="246" actId="47"/>
        <pc:sldMkLst>
          <pc:docMk/>
          <pc:sldMk cId="3522661617" sldId="284"/>
        </pc:sldMkLst>
      </pc:sldChg>
      <pc:sldChg chg="delSp modSp del mod delAnim modAnim">
        <pc:chgData name="Jaclyn Randazzo" userId="0f6d5133-0d29-4937-b5b4-b46595d8c649" providerId="ADAL" clId="{462D55FB-36FA-4910-BA12-59BF331B0701}" dt="2024-06-27T20:05:33.675" v="1068" actId="47"/>
        <pc:sldMkLst>
          <pc:docMk/>
          <pc:sldMk cId="383802286" sldId="285"/>
        </pc:sldMkLst>
        <pc:spChg chg="del mod">
          <ac:chgData name="Jaclyn Randazzo" userId="0f6d5133-0d29-4937-b5b4-b46595d8c649" providerId="ADAL" clId="{462D55FB-36FA-4910-BA12-59BF331B0701}" dt="2024-06-27T20:01:53.675" v="1055"/>
          <ac:spMkLst>
            <pc:docMk/>
            <pc:sldMk cId="383802286" sldId="285"/>
            <ac:spMk id="7" creationId="{26E9F897-5CEF-FD20-851B-3E00893CE3A0}"/>
          </ac:spMkLst>
        </pc:spChg>
      </pc:sldChg>
      <pc:sldChg chg="addSp delSp modSp mod ord">
        <pc:chgData name="Jaclyn Randazzo" userId="0f6d5133-0d29-4937-b5b4-b46595d8c649" providerId="ADAL" clId="{462D55FB-36FA-4910-BA12-59BF331B0701}" dt="2024-07-01T15:11:20.800" v="2700"/>
        <pc:sldMkLst>
          <pc:docMk/>
          <pc:sldMk cId="3989611529" sldId="286"/>
        </pc:sldMkLst>
        <pc:spChg chg="mod">
          <ac:chgData name="Jaclyn Randazzo" userId="0f6d5133-0d29-4937-b5b4-b46595d8c649" providerId="ADAL" clId="{462D55FB-36FA-4910-BA12-59BF331B0701}" dt="2024-07-01T14:26:02.355" v="2551" actId="255"/>
          <ac:spMkLst>
            <pc:docMk/>
            <pc:sldMk cId="3989611529" sldId="286"/>
            <ac:spMk id="2" creationId="{BB02C3EF-5D81-64CD-980B-45D88D44D57A}"/>
          </ac:spMkLst>
        </pc:spChg>
        <pc:spChg chg="del mod">
          <ac:chgData name="Jaclyn Randazzo" userId="0f6d5133-0d29-4937-b5b4-b46595d8c649" providerId="ADAL" clId="{462D55FB-36FA-4910-BA12-59BF331B0701}" dt="2024-07-01T14:25:28.513" v="2536" actId="478"/>
          <ac:spMkLst>
            <pc:docMk/>
            <pc:sldMk cId="3989611529" sldId="286"/>
            <ac:spMk id="3" creationId="{DA4AEB12-E7D3-6630-F9D0-AF2E89EFC435}"/>
          </ac:spMkLst>
        </pc:spChg>
        <pc:spChg chg="add mod">
          <ac:chgData name="Jaclyn Randazzo" userId="0f6d5133-0d29-4937-b5b4-b46595d8c649" providerId="ADAL" clId="{462D55FB-36FA-4910-BA12-59BF331B0701}" dt="2024-07-01T14:25:33.787" v="2545" actId="20577"/>
          <ac:spMkLst>
            <pc:docMk/>
            <pc:sldMk cId="3989611529" sldId="286"/>
            <ac:spMk id="5" creationId="{7DB9CF8B-E637-7EE2-128C-184C421C3037}"/>
          </ac:spMkLst>
        </pc:spChg>
        <pc:picChg chg="add del mod">
          <ac:chgData name="Jaclyn Randazzo" userId="0f6d5133-0d29-4937-b5b4-b46595d8c649" providerId="ADAL" clId="{462D55FB-36FA-4910-BA12-59BF331B0701}" dt="2024-07-01T14:25:51.691" v="2548" actId="478"/>
          <ac:picMkLst>
            <pc:docMk/>
            <pc:sldMk cId="3989611529" sldId="286"/>
            <ac:picMk id="4" creationId="{96EE456C-364D-2680-BA5D-F194126F5331}"/>
          </ac:picMkLst>
        </pc:picChg>
        <pc:picChg chg="add del mod">
          <ac:chgData name="Jaclyn Randazzo" userId="0f6d5133-0d29-4937-b5b4-b46595d8c649" providerId="ADAL" clId="{462D55FB-36FA-4910-BA12-59BF331B0701}" dt="2024-07-01T15:11:20.465" v="2699" actId="478"/>
          <ac:picMkLst>
            <pc:docMk/>
            <pc:sldMk cId="3989611529" sldId="286"/>
            <ac:picMk id="6" creationId="{D7B38526-478F-0922-5AB9-17537BAF9C95}"/>
          </ac:picMkLst>
        </pc:picChg>
        <pc:picChg chg="add mod">
          <ac:chgData name="Jaclyn Randazzo" userId="0f6d5133-0d29-4937-b5b4-b46595d8c649" providerId="ADAL" clId="{462D55FB-36FA-4910-BA12-59BF331B0701}" dt="2024-07-01T15:11:20.800" v="2700"/>
          <ac:picMkLst>
            <pc:docMk/>
            <pc:sldMk cId="3989611529" sldId="286"/>
            <ac:picMk id="7" creationId="{29FB4D48-53EC-AEC5-0E4B-50E445477DBE}"/>
          </ac:picMkLst>
        </pc:picChg>
      </pc:sldChg>
      <pc:sldChg chg="addSp delSp modSp mod">
        <pc:chgData name="Jaclyn Randazzo" userId="0f6d5133-0d29-4937-b5b4-b46595d8c649" providerId="ADAL" clId="{462D55FB-36FA-4910-BA12-59BF331B0701}" dt="2024-06-28T20:41:59.381" v="2035" actId="20577"/>
        <pc:sldMkLst>
          <pc:docMk/>
          <pc:sldMk cId="3479272932" sldId="287"/>
        </pc:sldMkLst>
        <pc:spChg chg="add mod">
          <ac:chgData name="Jaclyn Randazzo" userId="0f6d5133-0d29-4937-b5b4-b46595d8c649" providerId="ADAL" clId="{462D55FB-36FA-4910-BA12-59BF331B0701}" dt="2024-06-28T20:37:24.766" v="1865" actId="20577"/>
          <ac:spMkLst>
            <pc:docMk/>
            <pc:sldMk cId="3479272932" sldId="287"/>
            <ac:spMk id="2" creationId="{49EE3282-F934-ED1C-B092-587950CD2CA9}"/>
          </ac:spMkLst>
        </pc:spChg>
        <pc:spChg chg="del">
          <ac:chgData name="Jaclyn Randazzo" userId="0f6d5133-0d29-4937-b5b4-b46595d8c649" providerId="ADAL" clId="{462D55FB-36FA-4910-BA12-59BF331B0701}" dt="2024-06-28T20:37:19.013" v="1862" actId="478"/>
          <ac:spMkLst>
            <pc:docMk/>
            <pc:sldMk cId="3479272932" sldId="287"/>
            <ac:spMk id="3" creationId="{C5BFDDD9-D71B-B317-4612-9861B6B180ED}"/>
          </ac:spMkLst>
        </pc:spChg>
        <pc:spChg chg="del mod">
          <ac:chgData name="Jaclyn Randazzo" userId="0f6d5133-0d29-4937-b5b4-b46595d8c649" providerId="ADAL" clId="{462D55FB-36FA-4910-BA12-59BF331B0701}" dt="2024-06-28T20:37:17.331" v="1861" actId="478"/>
          <ac:spMkLst>
            <pc:docMk/>
            <pc:sldMk cId="3479272932" sldId="287"/>
            <ac:spMk id="4" creationId="{3B53DC35-0D7D-E935-F600-9FEEADEA7BEB}"/>
          </ac:spMkLst>
        </pc:spChg>
        <pc:spChg chg="add del mod">
          <ac:chgData name="Jaclyn Randazzo" userId="0f6d5133-0d29-4937-b5b4-b46595d8c649" providerId="ADAL" clId="{462D55FB-36FA-4910-BA12-59BF331B0701}" dt="2024-06-28T20:38:04.851" v="1899" actId="478"/>
          <ac:spMkLst>
            <pc:docMk/>
            <pc:sldMk cId="3479272932" sldId="287"/>
            <ac:spMk id="5" creationId="{14830531-7C83-C75F-3786-10AC331B288F}"/>
          </ac:spMkLst>
        </pc:spChg>
        <pc:spChg chg="add mod">
          <ac:chgData name="Jaclyn Randazzo" userId="0f6d5133-0d29-4937-b5b4-b46595d8c649" providerId="ADAL" clId="{462D55FB-36FA-4910-BA12-59BF331B0701}" dt="2024-06-28T20:41:59.381" v="2035" actId="20577"/>
          <ac:spMkLst>
            <pc:docMk/>
            <pc:sldMk cId="3479272932" sldId="287"/>
            <ac:spMk id="6" creationId="{CACEFDFB-9FDD-40D1-15DD-1481BA58B88F}"/>
          </ac:spMkLst>
        </pc:spChg>
      </pc:sldChg>
      <pc:sldChg chg="addSp delSp modSp mod">
        <pc:chgData name="Jaclyn Randazzo" userId="0f6d5133-0d29-4937-b5b4-b46595d8c649" providerId="ADAL" clId="{462D55FB-36FA-4910-BA12-59BF331B0701}" dt="2024-06-28T20:42:15.221" v="2037"/>
        <pc:sldMkLst>
          <pc:docMk/>
          <pc:sldMk cId="1564936149" sldId="288"/>
        </pc:sldMkLst>
        <pc:spChg chg="add mod">
          <ac:chgData name="Jaclyn Randazzo" userId="0f6d5133-0d29-4937-b5b4-b46595d8c649" providerId="ADAL" clId="{462D55FB-36FA-4910-BA12-59BF331B0701}" dt="2024-06-28T20:37:38.774" v="1870" actId="20577"/>
          <ac:spMkLst>
            <pc:docMk/>
            <pc:sldMk cId="1564936149" sldId="288"/>
            <ac:spMk id="2" creationId="{2CB3F44F-7C81-0081-C78D-C5ADAFAF610B}"/>
          </ac:spMkLst>
        </pc:spChg>
        <pc:spChg chg="del">
          <ac:chgData name="Jaclyn Randazzo" userId="0f6d5133-0d29-4937-b5b4-b46595d8c649" providerId="ADAL" clId="{462D55FB-36FA-4910-BA12-59BF331B0701}" dt="2024-06-28T20:37:34.106" v="1867" actId="478"/>
          <ac:spMkLst>
            <pc:docMk/>
            <pc:sldMk cId="1564936149" sldId="288"/>
            <ac:spMk id="3" creationId="{C5BFDDD9-D71B-B317-4612-9861B6B180ED}"/>
          </ac:spMkLst>
        </pc:spChg>
        <pc:spChg chg="del mod">
          <ac:chgData name="Jaclyn Randazzo" userId="0f6d5133-0d29-4937-b5b4-b46595d8c649" providerId="ADAL" clId="{462D55FB-36FA-4910-BA12-59BF331B0701}" dt="2024-06-28T20:37:31.917" v="1866" actId="478"/>
          <ac:spMkLst>
            <pc:docMk/>
            <pc:sldMk cId="1564936149" sldId="288"/>
            <ac:spMk id="4" creationId="{3B53DC35-0D7D-E935-F600-9FEEADEA7BEB}"/>
          </ac:spMkLst>
        </pc:spChg>
        <pc:spChg chg="add del mod">
          <ac:chgData name="Jaclyn Randazzo" userId="0f6d5133-0d29-4937-b5b4-b46595d8c649" providerId="ADAL" clId="{462D55FB-36FA-4910-BA12-59BF331B0701}" dt="2024-06-28T20:38:19.867" v="1905" actId="478"/>
          <ac:spMkLst>
            <pc:docMk/>
            <pc:sldMk cId="1564936149" sldId="288"/>
            <ac:spMk id="5" creationId="{E3843CEF-6643-E31E-A680-BAB709D7EF4A}"/>
          </ac:spMkLst>
        </pc:spChg>
        <pc:spChg chg="add del mod">
          <ac:chgData name="Jaclyn Randazzo" userId="0f6d5133-0d29-4937-b5b4-b46595d8c649" providerId="ADAL" clId="{462D55FB-36FA-4910-BA12-59BF331B0701}" dt="2024-06-28T20:42:14.691" v="2036" actId="478"/>
          <ac:spMkLst>
            <pc:docMk/>
            <pc:sldMk cId="1564936149" sldId="288"/>
            <ac:spMk id="6" creationId="{17AFB5DB-17E5-A531-D8D6-3933F85E822F}"/>
          </ac:spMkLst>
        </pc:spChg>
        <pc:spChg chg="add mod">
          <ac:chgData name="Jaclyn Randazzo" userId="0f6d5133-0d29-4937-b5b4-b46595d8c649" providerId="ADAL" clId="{462D55FB-36FA-4910-BA12-59BF331B0701}" dt="2024-06-28T20:42:15.221" v="2037"/>
          <ac:spMkLst>
            <pc:docMk/>
            <pc:sldMk cId="1564936149" sldId="288"/>
            <ac:spMk id="7" creationId="{ED7654A7-87C1-66C3-255D-DB66E0EE0A85}"/>
          </ac:spMkLst>
        </pc:spChg>
      </pc:sldChg>
      <pc:sldChg chg="addSp delSp modSp mod">
        <pc:chgData name="Jaclyn Randazzo" userId="0f6d5133-0d29-4937-b5b4-b46595d8c649" providerId="ADAL" clId="{462D55FB-36FA-4910-BA12-59BF331B0701}" dt="2024-07-01T14:22:38.733" v="2490" actId="1076"/>
        <pc:sldMkLst>
          <pc:docMk/>
          <pc:sldMk cId="143431558" sldId="289"/>
        </pc:sldMkLst>
        <pc:spChg chg="add mod">
          <ac:chgData name="Jaclyn Randazzo" userId="0f6d5133-0d29-4937-b5b4-b46595d8c649" providerId="ADAL" clId="{462D55FB-36FA-4910-BA12-59BF331B0701}" dt="2024-07-01T14:19:18.930" v="2448" actId="1076"/>
          <ac:spMkLst>
            <pc:docMk/>
            <pc:sldMk cId="143431558" sldId="289"/>
            <ac:spMk id="2" creationId="{C77B3992-C5FE-A6C5-4A1B-CB4A33D1AFE2}"/>
          </ac:spMkLst>
        </pc:spChg>
        <pc:spChg chg="del mod">
          <ac:chgData name="Jaclyn Randazzo" userId="0f6d5133-0d29-4937-b5b4-b46595d8c649" providerId="ADAL" clId="{462D55FB-36FA-4910-BA12-59BF331B0701}" dt="2024-07-01T13:42:21.805" v="2208" actId="478"/>
          <ac:spMkLst>
            <pc:docMk/>
            <pc:sldMk cId="143431558" sldId="289"/>
            <ac:spMk id="3" creationId="{C5BFDDD9-D71B-B317-4612-9861B6B180ED}"/>
          </ac:spMkLst>
        </pc:spChg>
        <pc:spChg chg="mod">
          <ac:chgData name="Jaclyn Randazzo" userId="0f6d5133-0d29-4937-b5b4-b46595d8c649" providerId="ADAL" clId="{462D55FB-36FA-4910-BA12-59BF331B0701}" dt="2024-07-01T14:19:22.115" v="2449" actId="1076"/>
          <ac:spMkLst>
            <pc:docMk/>
            <pc:sldMk cId="143431558" sldId="289"/>
            <ac:spMk id="4" creationId="{3B53DC35-0D7D-E935-F600-9FEEADEA7BEB}"/>
          </ac:spMkLst>
        </pc:spChg>
        <pc:spChg chg="add mod">
          <ac:chgData name="Jaclyn Randazzo" userId="0f6d5133-0d29-4937-b5b4-b46595d8c649" providerId="ADAL" clId="{462D55FB-36FA-4910-BA12-59BF331B0701}" dt="2024-07-01T14:18:08.023" v="2433" actId="1076"/>
          <ac:spMkLst>
            <pc:docMk/>
            <pc:sldMk cId="143431558" sldId="289"/>
            <ac:spMk id="5" creationId="{86B10BEE-C0F6-E626-5E47-04286660BB7A}"/>
          </ac:spMkLst>
        </pc:spChg>
        <pc:picChg chg="add mod">
          <ac:chgData name="Jaclyn Randazzo" userId="0f6d5133-0d29-4937-b5b4-b46595d8c649" providerId="ADAL" clId="{462D55FB-36FA-4910-BA12-59BF331B0701}" dt="2024-07-01T14:19:24.269" v="2450" actId="1076"/>
          <ac:picMkLst>
            <pc:docMk/>
            <pc:sldMk cId="143431558" sldId="289"/>
            <ac:picMk id="7" creationId="{B210F9D8-F9EF-8FA7-27DF-17E3DFFFE5BF}"/>
          </ac:picMkLst>
        </pc:picChg>
        <pc:picChg chg="add del mod">
          <ac:chgData name="Jaclyn Randazzo" userId="0f6d5133-0d29-4937-b5b4-b46595d8c649" providerId="ADAL" clId="{462D55FB-36FA-4910-BA12-59BF331B0701}" dt="2024-07-01T14:08:54.984" v="2379" actId="478"/>
          <ac:picMkLst>
            <pc:docMk/>
            <pc:sldMk cId="143431558" sldId="289"/>
            <ac:picMk id="9" creationId="{F88FC821-09FC-5542-417E-A3157753F4F8}"/>
          </ac:picMkLst>
        </pc:picChg>
        <pc:picChg chg="add mod">
          <ac:chgData name="Jaclyn Randazzo" userId="0f6d5133-0d29-4937-b5b4-b46595d8c649" providerId="ADAL" clId="{462D55FB-36FA-4910-BA12-59BF331B0701}" dt="2024-07-01T14:20:20.052" v="2467" actId="1076"/>
          <ac:picMkLst>
            <pc:docMk/>
            <pc:sldMk cId="143431558" sldId="289"/>
            <ac:picMk id="11" creationId="{5113DC2B-DF73-B327-E3F8-E6B0F2CEE06B}"/>
          </ac:picMkLst>
        </pc:picChg>
        <pc:picChg chg="add del mod">
          <ac:chgData name="Jaclyn Randazzo" userId="0f6d5133-0d29-4937-b5b4-b46595d8c649" providerId="ADAL" clId="{462D55FB-36FA-4910-BA12-59BF331B0701}" dt="2024-07-01T13:48:54.089" v="2323" actId="478"/>
          <ac:picMkLst>
            <pc:docMk/>
            <pc:sldMk cId="143431558" sldId="289"/>
            <ac:picMk id="13" creationId="{B112D5B9-CF73-1556-D06A-F80E49C50301}"/>
          </ac:picMkLst>
        </pc:picChg>
        <pc:picChg chg="add del mod">
          <ac:chgData name="Jaclyn Randazzo" userId="0f6d5133-0d29-4937-b5b4-b46595d8c649" providerId="ADAL" clId="{462D55FB-36FA-4910-BA12-59BF331B0701}" dt="2024-07-01T13:48:31.774" v="2320" actId="478"/>
          <ac:picMkLst>
            <pc:docMk/>
            <pc:sldMk cId="143431558" sldId="289"/>
            <ac:picMk id="15" creationId="{5CA8E042-7D48-36DF-10B6-FCD7B43713D6}"/>
          </ac:picMkLst>
        </pc:picChg>
        <pc:picChg chg="add mod">
          <ac:chgData name="Jaclyn Randazzo" userId="0f6d5133-0d29-4937-b5b4-b46595d8c649" providerId="ADAL" clId="{462D55FB-36FA-4910-BA12-59BF331B0701}" dt="2024-07-01T14:21:28.104" v="2473" actId="1076"/>
          <ac:picMkLst>
            <pc:docMk/>
            <pc:sldMk cId="143431558" sldId="289"/>
            <ac:picMk id="17" creationId="{D4267BF0-62EA-3077-F732-F446B046E80C}"/>
          </ac:picMkLst>
        </pc:picChg>
        <pc:picChg chg="add del mod">
          <ac:chgData name="Jaclyn Randazzo" userId="0f6d5133-0d29-4937-b5b4-b46595d8c649" providerId="ADAL" clId="{462D55FB-36FA-4910-BA12-59BF331B0701}" dt="2024-07-01T13:59:54.331" v="2356" actId="478"/>
          <ac:picMkLst>
            <pc:docMk/>
            <pc:sldMk cId="143431558" sldId="289"/>
            <ac:picMk id="19" creationId="{28FB72C6-ACC3-22CD-AB7C-B92D0CB1B66E}"/>
          </ac:picMkLst>
        </pc:picChg>
        <pc:picChg chg="add del mod">
          <ac:chgData name="Jaclyn Randazzo" userId="0f6d5133-0d29-4937-b5b4-b46595d8c649" providerId="ADAL" clId="{462D55FB-36FA-4910-BA12-59BF331B0701}" dt="2024-07-01T14:13:38.254" v="2417" actId="478"/>
          <ac:picMkLst>
            <pc:docMk/>
            <pc:sldMk cId="143431558" sldId="289"/>
            <ac:picMk id="21" creationId="{79314956-62D5-C9C9-F9B9-EC865DF46DBC}"/>
          </ac:picMkLst>
        </pc:picChg>
        <pc:picChg chg="add mod">
          <ac:chgData name="Jaclyn Randazzo" userId="0f6d5133-0d29-4937-b5b4-b46595d8c649" providerId="ADAL" clId="{462D55FB-36FA-4910-BA12-59BF331B0701}" dt="2024-07-01T14:22:38.733" v="2490" actId="1076"/>
          <ac:picMkLst>
            <pc:docMk/>
            <pc:sldMk cId="143431558" sldId="289"/>
            <ac:picMk id="23" creationId="{8908A3A2-B49B-3FF8-8C31-BAC3A2BF1558}"/>
          </ac:picMkLst>
        </pc:picChg>
        <pc:picChg chg="add del mod">
          <ac:chgData name="Jaclyn Randazzo" userId="0f6d5133-0d29-4937-b5b4-b46595d8c649" providerId="ADAL" clId="{462D55FB-36FA-4910-BA12-59BF331B0701}" dt="2024-07-01T14:01:10.229" v="2366" actId="478"/>
          <ac:picMkLst>
            <pc:docMk/>
            <pc:sldMk cId="143431558" sldId="289"/>
            <ac:picMk id="25" creationId="{E9A42E00-C78D-D7AD-F587-F5A9B246689A}"/>
          </ac:picMkLst>
        </pc:picChg>
        <pc:picChg chg="add del mod">
          <ac:chgData name="Jaclyn Randazzo" userId="0f6d5133-0d29-4937-b5b4-b46595d8c649" providerId="ADAL" clId="{462D55FB-36FA-4910-BA12-59BF331B0701}" dt="2024-07-01T14:11:35.179" v="2407" actId="478"/>
          <ac:picMkLst>
            <pc:docMk/>
            <pc:sldMk cId="143431558" sldId="289"/>
            <ac:picMk id="27" creationId="{D76D8C96-6A54-5518-5445-A4CA44184340}"/>
          </ac:picMkLst>
        </pc:picChg>
        <pc:picChg chg="add mod">
          <ac:chgData name="Jaclyn Randazzo" userId="0f6d5133-0d29-4937-b5b4-b46595d8c649" providerId="ADAL" clId="{462D55FB-36FA-4910-BA12-59BF331B0701}" dt="2024-07-01T14:22:28.485" v="2489" actId="1076"/>
          <ac:picMkLst>
            <pc:docMk/>
            <pc:sldMk cId="143431558" sldId="289"/>
            <ac:picMk id="29" creationId="{3132AF5B-819F-0B60-C1D0-CC2D074E247C}"/>
          </ac:picMkLst>
        </pc:picChg>
        <pc:picChg chg="add mod">
          <ac:chgData name="Jaclyn Randazzo" userId="0f6d5133-0d29-4937-b5b4-b46595d8c649" providerId="ADAL" clId="{462D55FB-36FA-4910-BA12-59BF331B0701}" dt="2024-07-01T14:19:28.357" v="2451" actId="1076"/>
          <ac:picMkLst>
            <pc:docMk/>
            <pc:sldMk cId="143431558" sldId="289"/>
            <ac:picMk id="31" creationId="{3CDBC97B-A8A3-DFA6-3FA3-AFD48FD5E03F}"/>
          </ac:picMkLst>
        </pc:picChg>
        <pc:picChg chg="add mod">
          <ac:chgData name="Jaclyn Randazzo" userId="0f6d5133-0d29-4937-b5b4-b46595d8c649" providerId="ADAL" clId="{462D55FB-36FA-4910-BA12-59BF331B0701}" dt="2024-07-01T14:20:08.916" v="2464" actId="1076"/>
          <ac:picMkLst>
            <pc:docMk/>
            <pc:sldMk cId="143431558" sldId="289"/>
            <ac:picMk id="33" creationId="{5D16653A-D1FF-5EC7-2032-93755E3072FF}"/>
          </ac:picMkLst>
        </pc:picChg>
        <pc:picChg chg="add mod">
          <ac:chgData name="Jaclyn Randazzo" userId="0f6d5133-0d29-4937-b5b4-b46595d8c649" providerId="ADAL" clId="{462D55FB-36FA-4910-BA12-59BF331B0701}" dt="2024-07-01T14:21:52.852" v="2483" actId="1076"/>
          <ac:picMkLst>
            <pc:docMk/>
            <pc:sldMk cId="143431558" sldId="289"/>
            <ac:picMk id="35" creationId="{AA21D4CC-F016-1224-EF89-E295A15BB0DE}"/>
          </ac:picMkLst>
        </pc:picChg>
      </pc:sldChg>
      <pc:sldChg chg="addSp delSp modSp add mod">
        <pc:chgData name="Jaclyn Randazzo" userId="0f6d5133-0d29-4937-b5b4-b46595d8c649" providerId="ADAL" clId="{462D55FB-36FA-4910-BA12-59BF331B0701}" dt="2024-07-01T14:28:06.143" v="2689" actId="20577"/>
        <pc:sldMkLst>
          <pc:docMk/>
          <pc:sldMk cId="145216878" sldId="290"/>
        </pc:sldMkLst>
        <pc:spChg chg="add mod">
          <ac:chgData name="Jaclyn Randazzo" userId="0f6d5133-0d29-4937-b5b4-b46595d8c649" providerId="ADAL" clId="{462D55FB-36FA-4910-BA12-59BF331B0701}" dt="2024-07-01T14:28:06.143" v="2689" actId="20577"/>
          <ac:spMkLst>
            <pc:docMk/>
            <pc:sldMk cId="145216878" sldId="290"/>
            <ac:spMk id="2" creationId="{6DF771E5-CB43-4AC5-0445-43DE56E80061}"/>
          </ac:spMkLst>
        </pc:spChg>
        <pc:spChg chg="del">
          <ac:chgData name="Jaclyn Randazzo" userId="0f6d5133-0d29-4937-b5b4-b46595d8c649" providerId="ADAL" clId="{462D55FB-36FA-4910-BA12-59BF331B0701}" dt="2024-07-01T14:24:03.615" v="2491" actId="478"/>
          <ac:spMkLst>
            <pc:docMk/>
            <pc:sldMk cId="145216878" sldId="290"/>
            <ac:spMk id="3" creationId="{C5BFDDD9-D71B-B317-4612-9861B6B180ED}"/>
          </ac:spMkLst>
        </pc:spChg>
        <pc:spChg chg="del">
          <ac:chgData name="Jaclyn Randazzo" userId="0f6d5133-0d29-4937-b5b4-b46595d8c649" providerId="ADAL" clId="{462D55FB-36FA-4910-BA12-59BF331B0701}" dt="2024-06-26T21:31:55.253" v="577" actId="478"/>
          <ac:spMkLst>
            <pc:docMk/>
            <pc:sldMk cId="145216878" sldId="290"/>
            <ac:spMk id="4" creationId="{3B53DC35-0D7D-E935-F600-9FEEADEA7BEB}"/>
          </ac:spMkLst>
        </pc:spChg>
        <pc:spChg chg="add mod">
          <ac:chgData name="Jaclyn Randazzo" userId="0f6d5133-0d29-4937-b5b4-b46595d8c649" providerId="ADAL" clId="{462D55FB-36FA-4910-BA12-59BF331B0701}" dt="2024-07-01T14:24:03.919" v="2492"/>
          <ac:spMkLst>
            <pc:docMk/>
            <pc:sldMk cId="145216878" sldId="290"/>
            <ac:spMk id="4" creationId="{62B37737-D828-73C3-D46D-31021D9961C1}"/>
          </ac:spMkLst>
        </pc:spChg>
      </pc:sldChg>
      <pc:sldChg chg="del">
        <pc:chgData name="Jaclyn Randazzo" userId="0f6d5133-0d29-4937-b5b4-b46595d8c649" providerId="ADAL" clId="{462D55FB-36FA-4910-BA12-59BF331B0701}" dt="2024-06-26T21:15:27.076" v="124" actId="47"/>
        <pc:sldMkLst>
          <pc:docMk/>
          <pc:sldMk cId="179992735" sldId="290"/>
        </pc:sldMkLst>
      </pc:sldChg>
      <pc:sldChg chg="addSp delSp modSp add mod ord setBg">
        <pc:chgData name="Jaclyn Randazzo" userId="0f6d5133-0d29-4937-b5b4-b46595d8c649" providerId="ADAL" clId="{462D55FB-36FA-4910-BA12-59BF331B0701}" dt="2024-06-28T19:39:25.190" v="1856" actId="1076"/>
        <pc:sldMkLst>
          <pc:docMk/>
          <pc:sldMk cId="3615971440" sldId="291"/>
        </pc:sldMkLst>
        <pc:spChg chg="del mod ord">
          <ac:chgData name="Jaclyn Randazzo" userId="0f6d5133-0d29-4937-b5b4-b46595d8c649" providerId="ADAL" clId="{462D55FB-36FA-4910-BA12-59BF331B0701}" dt="2024-06-28T19:35:59.131" v="1851" actId="478"/>
          <ac:spMkLst>
            <pc:docMk/>
            <pc:sldMk cId="3615971440" sldId="291"/>
            <ac:spMk id="2" creationId="{BB02C3EF-5D81-64CD-980B-45D88D44D57A}"/>
          </ac:spMkLst>
        </pc:spChg>
        <pc:spChg chg="add del mod">
          <ac:chgData name="Jaclyn Randazzo" userId="0f6d5133-0d29-4937-b5b4-b46595d8c649" providerId="ADAL" clId="{462D55FB-36FA-4910-BA12-59BF331B0701}" dt="2024-06-28T19:33:37.684" v="1805" actId="478"/>
          <ac:spMkLst>
            <pc:docMk/>
            <pc:sldMk cId="3615971440" sldId="291"/>
            <ac:spMk id="3" creationId="{DA4AEB12-E7D3-6630-F9D0-AF2E89EFC435}"/>
          </ac:spMkLst>
        </pc:spChg>
        <pc:spChg chg="add mod">
          <ac:chgData name="Jaclyn Randazzo" userId="0f6d5133-0d29-4937-b5b4-b46595d8c649" providerId="ADAL" clId="{462D55FB-36FA-4910-BA12-59BF331B0701}" dt="2024-06-28T19:34:02.769" v="1849" actId="313"/>
          <ac:spMkLst>
            <pc:docMk/>
            <pc:sldMk cId="3615971440" sldId="291"/>
            <ac:spMk id="5" creationId="{2B81C01C-34FF-3CD5-02D4-8720DDD8FE2D}"/>
          </ac:spMkLst>
        </pc:spChg>
        <pc:spChg chg="add mod">
          <ac:chgData name="Jaclyn Randazzo" userId="0f6d5133-0d29-4937-b5b4-b46595d8c649" providerId="ADAL" clId="{462D55FB-36FA-4910-BA12-59BF331B0701}" dt="2024-06-28T19:38:06.746" v="1855" actId="255"/>
          <ac:spMkLst>
            <pc:docMk/>
            <pc:sldMk cId="3615971440" sldId="291"/>
            <ac:spMk id="6" creationId="{B9BB6574-CD7A-D647-11F6-7E6052CCB138}"/>
          </ac:spMkLst>
        </pc:spChg>
        <pc:spChg chg="add del">
          <ac:chgData name="Jaclyn Randazzo" userId="0f6d5133-0d29-4937-b5b4-b46595d8c649" providerId="ADAL" clId="{462D55FB-36FA-4910-BA12-59BF331B0701}" dt="2024-06-27T17:27:12.840" v="789" actId="26606"/>
          <ac:spMkLst>
            <pc:docMk/>
            <pc:sldMk cId="3615971440" sldId="291"/>
            <ac:spMk id="9" creationId="{3346177D-ADC4-4968-B747-5CFCD390B5B9}"/>
          </ac:spMkLst>
        </pc:spChg>
        <pc:spChg chg="add del">
          <ac:chgData name="Jaclyn Randazzo" userId="0f6d5133-0d29-4937-b5b4-b46595d8c649" providerId="ADAL" clId="{462D55FB-36FA-4910-BA12-59BF331B0701}" dt="2024-06-27T17:27:12.840" v="789" actId="26606"/>
          <ac:spMkLst>
            <pc:docMk/>
            <pc:sldMk cId="3615971440" sldId="291"/>
            <ac:spMk id="11" creationId="{0844A943-BF79-4FEA-ABB1-3BD54D236606}"/>
          </ac:spMkLst>
        </pc:spChg>
        <pc:spChg chg="add del">
          <ac:chgData name="Jaclyn Randazzo" userId="0f6d5133-0d29-4937-b5b4-b46595d8c649" providerId="ADAL" clId="{462D55FB-36FA-4910-BA12-59BF331B0701}" dt="2024-06-27T17:27:12.840" v="789" actId="26606"/>
          <ac:spMkLst>
            <pc:docMk/>
            <pc:sldMk cId="3615971440" sldId="291"/>
            <ac:spMk id="13" creationId="{6437CC72-F4A8-4DC3-AFAB-D22C482C8100}"/>
          </ac:spMkLst>
        </pc:spChg>
        <pc:picChg chg="add mod">
          <ac:chgData name="Jaclyn Randazzo" userId="0f6d5133-0d29-4937-b5b4-b46595d8c649" providerId="ADAL" clId="{462D55FB-36FA-4910-BA12-59BF331B0701}" dt="2024-06-28T19:39:25.190" v="1856" actId="1076"/>
          <ac:picMkLst>
            <pc:docMk/>
            <pc:sldMk cId="3615971440" sldId="291"/>
            <ac:picMk id="4" creationId="{995E8EDD-2FB8-C7A7-92E9-1CCD9089F0A7}"/>
          </ac:picMkLst>
        </pc:picChg>
      </pc:sldChg>
      <pc:sldChg chg="addSp delSp modSp add mod ord">
        <pc:chgData name="Jaclyn Randazzo" userId="0f6d5133-0d29-4937-b5b4-b46595d8c649" providerId="ADAL" clId="{462D55FB-36FA-4910-BA12-59BF331B0701}" dt="2024-07-01T15:10:31.183" v="2695" actId="1076"/>
        <pc:sldMkLst>
          <pc:docMk/>
          <pc:sldMk cId="2520530529" sldId="292"/>
        </pc:sldMkLst>
        <pc:spChg chg="mod">
          <ac:chgData name="Jaclyn Randazzo" userId="0f6d5133-0d29-4937-b5b4-b46595d8c649" providerId="ADAL" clId="{462D55FB-36FA-4910-BA12-59BF331B0701}" dt="2024-06-26T21:38:59.133" v="675" actId="20577"/>
          <ac:spMkLst>
            <pc:docMk/>
            <pc:sldMk cId="2520530529" sldId="292"/>
            <ac:spMk id="2" creationId="{BB02C3EF-5D81-64CD-980B-45D88D44D57A}"/>
          </ac:spMkLst>
        </pc:spChg>
        <pc:spChg chg="mod">
          <ac:chgData name="Jaclyn Randazzo" userId="0f6d5133-0d29-4937-b5b4-b46595d8c649" providerId="ADAL" clId="{462D55FB-36FA-4910-BA12-59BF331B0701}" dt="2024-07-01T14:27:15.337" v="2625" actId="1076"/>
          <ac:spMkLst>
            <pc:docMk/>
            <pc:sldMk cId="2520530529" sldId="292"/>
            <ac:spMk id="3" creationId="{DA4AEB12-E7D3-6630-F9D0-AF2E89EFC435}"/>
          </ac:spMkLst>
        </pc:spChg>
        <pc:spChg chg="add mod">
          <ac:chgData name="Jaclyn Randazzo" userId="0f6d5133-0d29-4937-b5b4-b46595d8c649" providerId="ADAL" clId="{462D55FB-36FA-4910-BA12-59BF331B0701}" dt="2024-07-01T14:26:42.867" v="2616" actId="20577"/>
          <ac:spMkLst>
            <pc:docMk/>
            <pc:sldMk cId="2520530529" sldId="292"/>
            <ac:spMk id="6" creationId="{76FB6FF8-B990-3E51-A924-28D2A31DB1AB}"/>
          </ac:spMkLst>
        </pc:spChg>
        <pc:picChg chg="add mod">
          <ac:chgData name="Jaclyn Randazzo" userId="0f6d5133-0d29-4937-b5b4-b46595d8c649" providerId="ADAL" clId="{462D55FB-36FA-4910-BA12-59BF331B0701}" dt="2024-07-01T15:10:31.183" v="2695" actId="1076"/>
          <ac:picMkLst>
            <pc:docMk/>
            <pc:sldMk cId="2520530529" sldId="292"/>
            <ac:picMk id="4" creationId="{49734BBC-B0A9-56DE-D749-13BD292C83A6}"/>
          </ac:picMkLst>
        </pc:picChg>
        <pc:picChg chg="add del mod">
          <ac:chgData name="Jaclyn Randazzo" userId="0f6d5133-0d29-4937-b5b4-b46595d8c649" providerId="ADAL" clId="{462D55FB-36FA-4910-BA12-59BF331B0701}" dt="2024-07-01T14:26:17.816" v="2553" actId="478"/>
          <ac:picMkLst>
            <pc:docMk/>
            <pc:sldMk cId="2520530529" sldId="292"/>
            <ac:picMk id="5" creationId="{71A58FA5-F5B2-D6B7-2EE9-C3367CB2064C}"/>
          </ac:picMkLst>
        </pc:picChg>
      </pc:sldChg>
      <pc:sldChg chg="addSp delSp modSp add mod ord">
        <pc:chgData name="Jaclyn Randazzo" userId="0f6d5133-0d29-4937-b5b4-b46595d8c649" providerId="ADAL" clId="{462D55FB-36FA-4910-BA12-59BF331B0701}" dt="2024-06-28T21:07:16.606" v="2161" actId="1076"/>
        <pc:sldMkLst>
          <pc:docMk/>
          <pc:sldMk cId="536909618" sldId="293"/>
        </pc:sldMkLst>
        <pc:spChg chg="mod">
          <ac:chgData name="Jaclyn Randazzo" userId="0f6d5133-0d29-4937-b5b4-b46595d8c649" providerId="ADAL" clId="{462D55FB-36FA-4910-BA12-59BF331B0701}" dt="2024-06-28T21:07:16.606" v="2161" actId="1076"/>
          <ac:spMkLst>
            <pc:docMk/>
            <pc:sldMk cId="536909618" sldId="293"/>
            <ac:spMk id="2" creationId="{6DF771E5-CB43-4AC5-0445-43DE56E80061}"/>
          </ac:spMkLst>
        </pc:spChg>
        <pc:spChg chg="del mod">
          <ac:chgData name="Jaclyn Randazzo" userId="0f6d5133-0d29-4937-b5b4-b46595d8c649" providerId="ADAL" clId="{462D55FB-36FA-4910-BA12-59BF331B0701}" dt="2024-06-28T21:06:26.775" v="2137" actId="478"/>
          <ac:spMkLst>
            <pc:docMk/>
            <pc:sldMk cId="536909618" sldId="293"/>
            <ac:spMk id="3" creationId="{C5BFDDD9-D71B-B317-4612-9861B6B180ED}"/>
          </ac:spMkLst>
        </pc:spChg>
        <pc:spChg chg="add mod">
          <ac:chgData name="Jaclyn Randazzo" userId="0f6d5133-0d29-4937-b5b4-b46595d8c649" providerId="ADAL" clId="{462D55FB-36FA-4910-BA12-59BF331B0701}" dt="2024-06-28T21:06:32.872" v="2142" actId="20577"/>
          <ac:spMkLst>
            <pc:docMk/>
            <pc:sldMk cId="536909618" sldId="293"/>
            <ac:spMk id="4" creationId="{E5F3D655-BF4E-C50C-EAD9-FD781A846531}"/>
          </ac:spMkLst>
        </pc:spChg>
      </pc:sldChg>
      <pc:sldChg chg="addSp delSp modSp new mod modAnim">
        <pc:chgData name="Jaclyn Randazzo" userId="0f6d5133-0d29-4937-b5b4-b46595d8c649" providerId="ADAL" clId="{462D55FB-36FA-4910-BA12-59BF331B0701}" dt="2024-06-28T21:04:48.716" v="2135" actId="2711"/>
        <pc:sldMkLst>
          <pc:docMk/>
          <pc:sldMk cId="2165323205" sldId="294"/>
        </pc:sldMkLst>
        <pc:spChg chg="add mod">
          <ac:chgData name="Jaclyn Randazzo" userId="0f6d5133-0d29-4937-b5b4-b46595d8c649" providerId="ADAL" clId="{462D55FB-36FA-4910-BA12-59BF331B0701}" dt="2024-06-28T21:04:29.498" v="2133"/>
          <ac:spMkLst>
            <pc:docMk/>
            <pc:sldMk cId="2165323205" sldId="294"/>
            <ac:spMk id="2" creationId="{32A59421-98DB-63D2-48C8-6B4A4247A009}"/>
          </ac:spMkLst>
        </pc:spChg>
        <pc:spChg chg="add del">
          <ac:chgData name="Jaclyn Randazzo" userId="0f6d5133-0d29-4937-b5b4-b46595d8c649" providerId="ADAL" clId="{462D55FB-36FA-4910-BA12-59BF331B0701}" dt="2024-06-27T20:05:08.680" v="1063" actId="22"/>
          <ac:spMkLst>
            <pc:docMk/>
            <pc:sldMk cId="2165323205" sldId="294"/>
            <ac:spMk id="3" creationId="{213FD2A8-A704-2872-51B9-BA1ECFB74635}"/>
          </ac:spMkLst>
        </pc:spChg>
        <pc:spChg chg="add del mod">
          <ac:chgData name="Jaclyn Randazzo" userId="0f6d5133-0d29-4937-b5b4-b46595d8c649" providerId="ADAL" clId="{462D55FB-36FA-4910-BA12-59BF331B0701}" dt="2024-06-28T21:04:27.403" v="2131" actId="478"/>
          <ac:spMkLst>
            <pc:docMk/>
            <pc:sldMk cId="2165323205" sldId="294"/>
            <ac:spMk id="4" creationId="{5C88C3B3-B76D-33DC-F6B8-FF778B64D472}"/>
          </ac:spMkLst>
        </pc:spChg>
        <pc:spChg chg="add mod">
          <ac:chgData name="Jaclyn Randazzo" userId="0f6d5133-0d29-4937-b5b4-b46595d8c649" providerId="ADAL" clId="{462D55FB-36FA-4910-BA12-59BF331B0701}" dt="2024-06-28T21:04:48.716" v="2135" actId="2711"/>
          <ac:spMkLst>
            <pc:docMk/>
            <pc:sldMk cId="2165323205" sldId="294"/>
            <ac:spMk id="6" creationId="{F5889273-7D7E-A2AD-84A2-6C218AAD55EE}"/>
          </ac:spMkLst>
        </pc:spChg>
        <pc:picChg chg="add mod">
          <ac:chgData name="Jaclyn Randazzo" userId="0f6d5133-0d29-4937-b5b4-b46595d8c649" providerId="ADAL" clId="{462D55FB-36FA-4910-BA12-59BF331B0701}" dt="2024-06-28T21:04:40.858" v="2134"/>
          <ac:picMkLst>
            <pc:docMk/>
            <pc:sldMk cId="2165323205" sldId="294"/>
            <ac:picMk id="3" creationId="{BA1DA7D4-C9C9-9723-BF82-637B9CBF5672}"/>
          </ac:picMkLst>
        </pc:picChg>
        <pc:picChg chg="add mod">
          <ac:chgData name="Jaclyn Randazzo" userId="0f6d5133-0d29-4937-b5b4-b46595d8c649" providerId="ADAL" clId="{462D55FB-36FA-4910-BA12-59BF331B0701}" dt="2024-06-27T20:05:29.197" v="1067" actId="1076"/>
          <ac:picMkLst>
            <pc:docMk/>
            <pc:sldMk cId="2165323205" sldId="294"/>
            <ac:picMk id="5" creationId="{6A1D4AE9-A033-9294-234E-666E41E45917}"/>
          </ac:picMkLst>
        </pc:picChg>
        <pc:picChg chg="add mod">
          <ac:chgData name="Jaclyn Randazzo" userId="0f6d5133-0d29-4937-b5b4-b46595d8c649" providerId="ADAL" clId="{462D55FB-36FA-4910-BA12-59BF331B0701}" dt="2024-06-27T20:06:54.836" v="1079" actId="1076"/>
          <ac:picMkLst>
            <pc:docMk/>
            <pc:sldMk cId="2165323205" sldId="294"/>
            <ac:picMk id="7" creationId="{79EEB674-4D91-ED68-BB31-D548887884B8}"/>
          </ac:picMkLst>
        </pc:picChg>
        <pc:picChg chg="add del mod">
          <ac:chgData name="Jaclyn Randazzo" userId="0f6d5133-0d29-4937-b5b4-b46595d8c649" providerId="ADAL" clId="{462D55FB-36FA-4910-BA12-59BF331B0701}" dt="2024-06-27T20:08:31.942" v="1086" actId="478"/>
          <ac:picMkLst>
            <pc:docMk/>
            <pc:sldMk cId="2165323205" sldId="294"/>
            <ac:picMk id="9" creationId="{CE5D4833-044D-AE68-32F5-1EC4E31C6797}"/>
          </ac:picMkLst>
        </pc:picChg>
        <pc:picChg chg="add del mod">
          <ac:chgData name="Jaclyn Randazzo" userId="0f6d5133-0d29-4937-b5b4-b46595d8c649" providerId="ADAL" clId="{462D55FB-36FA-4910-BA12-59BF331B0701}" dt="2024-06-27T20:08:30.632" v="1085" actId="478"/>
          <ac:picMkLst>
            <pc:docMk/>
            <pc:sldMk cId="2165323205" sldId="294"/>
            <ac:picMk id="11" creationId="{99B32DA5-9D88-4897-D2C2-3ABA33727F22}"/>
          </ac:picMkLst>
        </pc:picChg>
        <pc:picChg chg="add del mod">
          <ac:chgData name="Jaclyn Randazzo" userId="0f6d5133-0d29-4937-b5b4-b46595d8c649" providerId="ADAL" clId="{462D55FB-36FA-4910-BA12-59BF331B0701}" dt="2024-06-27T20:09:00.980" v="1089" actId="478"/>
          <ac:picMkLst>
            <pc:docMk/>
            <pc:sldMk cId="2165323205" sldId="294"/>
            <ac:picMk id="13" creationId="{5710BB05-43AD-80DD-F4F4-2ADB63A2E223}"/>
          </ac:picMkLst>
        </pc:picChg>
        <pc:picChg chg="add del mod">
          <ac:chgData name="Jaclyn Randazzo" userId="0f6d5133-0d29-4937-b5b4-b46595d8c649" providerId="ADAL" clId="{462D55FB-36FA-4910-BA12-59BF331B0701}" dt="2024-06-28T21:04:29.115" v="2132" actId="478"/>
          <ac:picMkLst>
            <pc:docMk/>
            <pc:sldMk cId="2165323205" sldId="294"/>
            <ac:picMk id="15" creationId="{484C1CAA-9AED-B0BF-74F2-CB6B972CB446}"/>
          </ac:picMkLst>
        </pc:picChg>
      </pc:sldChg>
      <pc:sldChg chg="add del">
        <pc:chgData name="Jaclyn Randazzo" userId="0f6d5133-0d29-4937-b5b4-b46595d8c649" providerId="ADAL" clId="{462D55FB-36FA-4910-BA12-59BF331B0701}" dt="2024-06-27T20:02:52.722" v="1057" actId="47"/>
        <pc:sldMkLst>
          <pc:docMk/>
          <pc:sldMk cId="3058045890" sldId="294"/>
        </pc:sldMkLst>
      </pc:sldChg>
      <pc:sldChg chg="addSp delSp modSp new del mod">
        <pc:chgData name="Jaclyn Randazzo" userId="0f6d5133-0d29-4937-b5b4-b46595d8c649" providerId="ADAL" clId="{462D55FB-36FA-4910-BA12-59BF331B0701}" dt="2024-06-27T20:06:25.564" v="1074" actId="47"/>
        <pc:sldMkLst>
          <pc:docMk/>
          <pc:sldMk cId="32296860" sldId="295"/>
        </pc:sldMkLst>
        <pc:spChg chg="del">
          <ac:chgData name="Jaclyn Randazzo" userId="0f6d5133-0d29-4937-b5b4-b46595d8c649" providerId="ADAL" clId="{462D55FB-36FA-4910-BA12-59BF331B0701}" dt="2024-06-27T20:05:55.357" v="1069" actId="478"/>
          <ac:spMkLst>
            <pc:docMk/>
            <pc:sldMk cId="32296860" sldId="295"/>
            <ac:spMk id="2" creationId="{AFF3F49D-CBAC-8991-B4BB-C5BF381C4EC8}"/>
          </ac:spMkLst>
        </pc:spChg>
        <pc:spChg chg="del">
          <ac:chgData name="Jaclyn Randazzo" userId="0f6d5133-0d29-4937-b5b4-b46595d8c649" providerId="ADAL" clId="{462D55FB-36FA-4910-BA12-59BF331B0701}" dt="2024-06-27T20:05:56.540" v="1070" actId="478"/>
          <ac:spMkLst>
            <pc:docMk/>
            <pc:sldMk cId="32296860" sldId="295"/>
            <ac:spMk id="3" creationId="{3CAA710F-EC45-50FA-45D7-165938C56F8D}"/>
          </ac:spMkLst>
        </pc:spChg>
        <pc:spChg chg="add mod">
          <ac:chgData name="Jaclyn Randazzo" userId="0f6d5133-0d29-4937-b5b4-b46595d8c649" providerId="ADAL" clId="{462D55FB-36FA-4910-BA12-59BF331B0701}" dt="2024-06-27T20:06:11.059" v="1073" actId="1076"/>
          <ac:spMkLst>
            <pc:docMk/>
            <pc:sldMk cId="32296860" sldId="295"/>
            <ac:spMk id="4" creationId="{D3A487FE-1A2B-208D-91C7-CA3141103C9D}"/>
          </ac:spMkLst>
        </pc:spChg>
      </pc:sldChg>
      <pc:sldChg chg="new del ord">
        <pc:chgData name="Jaclyn Randazzo" userId="0f6d5133-0d29-4937-b5b4-b46595d8c649" providerId="ADAL" clId="{462D55FB-36FA-4910-BA12-59BF331B0701}" dt="2024-06-28T18:21:47.231" v="1661" actId="47"/>
        <pc:sldMkLst>
          <pc:docMk/>
          <pc:sldMk cId="3286840007" sldId="295"/>
        </pc:sldMkLst>
      </pc:sldChg>
      <pc:sldChg chg="new del">
        <pc:chgData name="Jaclyn Randazzo" userId="0f6d5133-0d29-4937-b5b4-b46595d8c649" providerId="ADAL" clId="{462D55FB-36FA-4910-BA12-59BF331B0701}" dt="2024-06-27T20:44:16.417" v="1100" actId="47"/>
        <pc:sldMkLst>
          <pc:docMk/>
          <pc:sldMk cId="344741608" sldId="296"/>
        </pc:sldMkLst>
      </pc:sldChg>
      <pc:sldChg chg="add">
        <pc:chgData name="Jaclyn Randazzo" userId="0f6d5133-0d29-4937-b5b4-b46595d8c649" providerId="ADAL" clId="{462D55FB-36FA-4910-BA12-59BF331B0701}" dt="2024-06-28T21:00:37.595" v="2130"/>
        <pc:sldMkLst>
          <pc:docMk/>
          <pc:sldMk cId="3023318144" sldId="296"/>
        </pc:sldMkLst>
      </pc:sldChg>
      <pc:sldChg chg="new del">
        <pc:chgData name="Jaclyn Randazzo" userId="0f6d5133-0d29-4937-b5b4-b46595d8c649" providerId="ADAL" clId="{462D55FB-36FA-4910-BA12-59BF331B0701}" dt="2024-06-27T20:44:04.423" v="1099" actId="47"/>
        <pc:sldMkLst>
          <pc:docMk/>
          <pc:sldMk cId="302554016" sldId="297"/>
        </pc:sldMkLst>
      </pc:sldChg>
      <pc:sldChg chg="add del">
        <pc:chgData name="Jaclyn Randazzo" userId="0f6d5133-0d29-4937-b5b4-b46595d8c649" providerId="ADAL" clId="{462D55FB-36FA-4910-BA12-59BF331B0701}" dt="2024-06-27T20:44:17.672" v="1101" actId="47"/>
        <pc:sldMkLst>
          <pc:docMk/>
          <pc:sldMk cId="194487921" sldId="298"/>
        </pc:sldMkLst>
      </pc:sldChg>
      <pc:sldChg chg="new del">
        <pc:chgData name="Jaclyn Randazzo" userId="0f6d5133-0d29-4937-b5b4-b46595d8c649" providerId="ADAL" clId="{462D55FB-36FA-4910-BA12-59BF331B0701}" dt="2024-06-27T21:02:29.739" v="1284" actId="47"/>
        <pc:sldMkLst>
          <pc:docMk/>
          <pc:sldMk cId="1821985102" sldId="299"/>
        </pc:sldMkLst>
      </pc:sldChg>
      <pc:sldChg chg="new del setBg">
        <pc:chgData name="Jaclyn Randazzo" userId="0f6d5133-0d29-4937-b5b4-b46595d8c649" providerId="ADAL" clId="{462D55FB-36FA-4910-BA12-59BF331B0701}" dt="2024-06-27T21:02:32.805" v="1285" actId="47"/>
        <pc:sldMkLst>
          <pc:docMk/>
          <pc:sldMk cId="2619216470" sldId="300"/>
        </pc:sldMkLst>
      </pc:sldChg>
      <pc:sldChg chg="new del">
        <pc:chgData name="Jaclyn Randazzo" userId="0f6d5133-0d29-4937-b5b4-b46595d8c649" providerId="ADAL" clId="{462D55FB-36FA-4910-BA12-59BF331B0701}" dt="2024-06-27T20:12:11.872" v="1098" actId="47"/>
        <pc:sldMkLst>
          <pc:docMk/>
          <pc:sldMk cId="2049334694" sldId="301"/>
        </pc:sldMkLst>
      </pc:sldChg>
      <pc:sldChg chg="new del">
        <pc:chgData name="Jaclyn Randazzo" userId="0f6d5133-0d29-4937-b5b4-b46595d8c649" providerId="ADAL" clId="{462D55FB-36FA-4910-BA12-59BF331B0701}" dt="2024-06-27T20:44:40.485" v="1103" actId="47"/>
        <pc:sldMkLst>
          <pc:docMk/>
          <pc:sldMk cId="2228416931" sldId="301"/>
        </pc:sldMkLst>
      </pc:sldChg>
      <pc:sldChg chg="new del">
        <pc:chgData name="Jaclyn Randazzo" userId="0f6d5133-0d29-4937-b5b4-b46595d8c649" providerId="ADAL" clId="{462D55FB-36FA-4910-BA12-59BF331B0701}" dt="2024-06-27T20:47:37.586" v="1133" actId="2696"/>
        <pc:sldMkLst>
          <pc:docMk/>
          <pc:sldMk cId="2992061662" sldId="301"/>
        </pc:sldMkLst>
      </pc:sldChg>
      <pc:sldChg chg="addSp delSp modSp add del mod setBg">
        <pc:chgData name="Jaclyn Randazzo" userId="0f6d5133-0d29-4937-b5b4-b46595d8c649" providerId="ADAL" clId="{462D55FB-36FA-4910-BA12-59BF331B0701}" dt="2024-07-03T15:20:10.752" v="2799" actId="14100"/>
        <pc:sldMkLst>
          <pc:docMk/>
          <pc:sldMk cId="2684681075" sldId="302"/>
        </pc:sldMkLst>
        <pc:spChg chg="mod">
          <ac:chgData name="Jaclyn Randazzo" userId="0f6d5133-0d29-4937-b5b4-b46595d8c649" providerId="ADAL" clId="{462D55FB-36FA-4910-BA12-59BF331B0701}" dt="2024-07-03T13:48:31.176" v="2783" actId="207"/>
          <ac:spMkLst>
            <pc:docMk/>
            <pc:sldMk cId="2684681075" sldId="302"/>
            <ac:spMk id="2" creationId="{FAC53ECC-57DD-F799-DEB4-5F4FECA1551C}"/>
          </ac:spMkLst>
        </pc:spChg>
        <pc:spChg chg="mod">
          <ac:chgData name="Jaclyn Randazzo" userId="0f6d5133-0d29-4937-b5b4-b46595d8c649" providerId="ADAL" clId="{462D55FB-36FA-4910-BA12-59BF331B0701}" dt="2024-07-03T13:49:23.742" v="2786" actId="207"/>
          <ac:spMkLst>
            <pc:docMk/>
            <pc:sldMk cId="2684681075" sldId="302"/>
            <ac:spMk id="3" creationId="{1D8D9891-B917-D579-C30A-B9265F407AC3}"/>
          </ac:spMkLst>
        </pc:spChg>
        <pc:spChg chg="del mod">
          <ac:chgData name="Jaclyn Randazzo" userId="0f6d5133-0d29-4937-b5b4-b46595d8c649" providerId="ADAL" clId="{462D55FB-36FA-4910-BA12-59BF331B0701}" dt="2024-06-28T18:49:06.022" v="1671" actId="478"/>
          <ac:spMkLst>
            <pc:docMk/>
            <pc:sldMk cId="2684681075" sldId="302"/>
            <ac:spMk id="5" creationId="{0EE86C1D-95A9-3A27-D837-DC6624ABA820}"/>
          </ac:spMkLst>
        </pc:spChg>
        <pc:spChg chg="add del mod">
          <ac:chgData name="Jaclyn Randazzo" userId="0f6d5133-0d29-4937-b5b4-b46595d8c649" providerId="ADAL" clId="{462D55FB-36FA-4910-BA12-59BF331B0701}" dt="2024-07-03T15:19:46.863" v="2792" actId="478"/>
          <ac:spMkLst>
            <pc:docMk/>
            <pc:sldMk cId="2684681075" sldId="302"/>
            <ac:spMk id="6" creationId="{78C8BBE9-A9FF-990E-6FA0-7DB042FE00AE}"/>
          </ac:spMkLst>
        </pc:spChg>
        <pc:spChg chg="add mod">
          <ac:chgData name="Jaclyn Randazzo" userId="0f6d5133-0d29-4937-b5b4-b46595d8c649" providerId="ADAL" clId="{462D55FB-36FA-4910-BA12-59BF331B0701}" dt="2024-07-03T15:20:09.987" v="2798" actId="1076"/>
          <ac:spMkLst>
            <pc:docMk/>
            <pc:sldMk cId="2684681075" sldId="302"/>
            <ac:spMk id="7" creationId="{E56B0999-9AFA-1BEB-D520-0ED2AAA3063F}"/>
          </ac:spMkLst>
        </pc:spChg>
        <pc:picChg chg="add mod">
          <ac:chgData name="Jaclyn Randazzo" userId="0f6d5133-0d29-4937-b5b4-b46595d8c649" providerId="ADAL" clId="{462D55FB-36FA-4910-BA12-59BF331B0701}" dt="2024-07-03T15:20:10.752" v="2799" actId="14100"/>
          <ac:picMkLst>
            <pc:docMk/>
            <pc:sldMk cId="2684681075" sldId="302"/>
            <ac:picMk id="5" creationId="{A86F6D03-11BC-34C3-A493-9D434C1B00C4}"/>
          </ac:picMkLst>
        </pc:picChg>
        <pc:picChg chg="del mod">
          <ac:chgData name="Jaclyn Randazzo" userId="0f6d5133-0d29-4937-b5b4-b46595d8c649" providerId="ADAL" clId="{462D55FB-36FA-4910-BA12-59BF331B0701}" dt="2024-07-03T13:47:04.753" v="2767" actId="478"/>
          <ac:picMkLst>
            <pc:docMk/>
            <pc:sldMk cId="2684681075" sldId="302"/>
            <ac:picMk id="8" creationId="{7FF01E3D-A5AA-5374-60D6-BB90568DE01E}"/>
          </ac:picMkLst>
        </pc:picChg>
      </pc:sldChg>
      <pc:sldChg chg="new del">
        <pc:chgData name="Jaclyn Randazzo" userId="0f6d5133-0d29-4937-b5b4-b46595d8c649" providerId="ADAL" clId="{462D55FB-36FA-4910-BA12-59BF331B0701}" dt="2024-06-28T19:29:46.935" v="1795" actId="47"/>
        <pc:sldMkLst>
          <pc:docMk/>
          <pc:sldMk cId="611540362" sldId="303"/>
        </pc:sldMkLst>
      </pc:sldChg>
      <pc:sldChg chg="add">
        <pc:chgData name="Jaclyn Randazzo" userId="0f6d5133-0d29-4937-b5b4-b46595d8c649" providerId="ADAL" clId="{462D55FB-36FA-4910-BA12-59BF331B0701}" dt="2024-06-28T19:32:39.816" v="1797"/>
        <pc:sldMkLst>
          <pc:docMk/>
          <pc:sldMk cId="3030511123" sldId="303"/>
        </pc:sldMkLst>
      </pc:sldChg>
      <pc:sldChg chg="modSp add mod">
        <pc:chgData name="Jaclyn Randazzo" userId="0f6d5133-0d29-4937-b5b4-b46595d8c649" providerId="ADAL" clId="{462D55FB-36FA-4910-BA12-59BF331B0701}" dt="2024-06-28T20:41:01.494" v="1949" actId="20577"/>
        <pc:sldMkLst>
          <pc:docMk/>
          <pc:sldMk cId="1944986167" sldId="304"/>
        </pc:sldMkLst>
        <pc:spChg chg="mod">
          <ac:chgData name="Jaclyn Randazzo" userId="0f6d5133-0d29-4937-b5b4-b46595d8c649" providerId="ADAL" clId="{462D55FB-36FA-4910-BA12-59BF331B0701}" dt="2024-06-28T20:40:21.427" v="1920" actId="20577"/>
          <ac:spMkLst>
            <pc:docMk/>
            <pc:sldMk cId="1944986167" sldId="304"/>
            <ac:spMk id="2" creationId="{28205A16-9E87-D5CF-4CB2-B914377CA181}"/>
          </ac:spMkLst>
        </pc:spChg>
        <pc:spChg chg="mod">
          <ac:chgData name="Jaclyn Randazzo" userId="0f6d5133-0d29-4937-b5b4-b46595d8c649" providerId="ADAL" clId="{462D55FB-36FA-4910-BA12-59BF331B0701}" dt="2024-06-28T20:41:01.494" v="1949" actId="20577"/>
          <ac:spMkLst>
            <pc:docMk/>
            <pc:sldMk cId="1944986167" sldId="304"/>
            <ac:spMk id="6" creationId="{92EF0B3F-4713-F1DB-7526-C9F2BB8706B4}"/>
          </ac:spMkLst>
        </pc:spChg>
      </pc:sldChg>
      <pc:sldChg chg="add del">
        <pc:chgData name="Jaclyn Randazzo" userId="0f6d5133-0d29-4937-b5b4-b46595d8c649" providerId="ADAL" clId="{462D55FB-36FA-4910-BA12-59BF331B0701}" dt="2024-06-28T19:32:38.160" v="1796" actId="47"/>
        <pc:sldMkLst>
          <pc:docMk/>
          <pc:sldMk cId="3030511123" sldId="304"/>
        </pc:sldMkLst>
      </pc:sldChg>
      <pc:sldChg chg="modSp add mod">
        <pc:chgData name="Jaclyn Randazzo" userId="0f6d5133-0d29-4937-b5b4-b46595d8c649" providerId="ADAL" clId="{462D55FB-36FA-4910-BA12-59BF331B0701}" dt="2024-06-28T20:41:33.729" v="2030" actId="20577"/>
        <pc:sldMkLst>
          <pc:docMk/>
          <pc:sldMk cId="2092458601" sldId="305"/>
        </pc:sldMkLst>
        <pc:spChg chg="mod">
          <ac:chgData name="Jaclyn Randazzo" userId="0f6d5133-0d29-4937-b5b4-b46595d8c649" providerId="ADAL" clId="{462D55FB-36FA-4910-BA12-59BF331B0701}" dt="2024-06-28T20:41:17.419" v="1964" actId="20577"/>
          <ac:spMkLst>
            <pc:docMk/>
            <pc:sldMk cId="2092458601" sldId="305"/>
            <ac:spMk id="2" creationId="{49EE3282-F934-ED1C-B092-587950CD2CA9}"/>
          </ac:spMkLst>
        </pc:spChg>
        <pc:spChg chg="mod">
          <ac:chgData name="Jaclyn Randazzo" userId="0f6d5133-0d29-4937-b5b4-b46595d8c649" providerId="ADAL" clId="{462D55FB-36FA-4910-BA12-59BF331B0701}" dt="2024-06-28T20:41:33.729" v="2030" actId="20577"/>
          <ac:spMkLst>
            <pc:docMk/>
            <pc:sldMk cId="2092458601" sldId="305"/>
            <ac:spMk id="6" creationId="{CACEFDFB-9FDD-40D1-15DD-1481BA58B88F}"/>
          </ac:spMkLst>
        </pc:spChg>
      </pc:sldChg>
      <pc:sldChg chg="addSp delSp modSp add mod">
        <pc:chgData name="Jaclyn Randazzo" userId="0f6d5133-0d29-4937-b5b4-b46595d8c649" providerId="ADAL" clId="{462D55FB-36FA-4910-BA12-59BF331B0701}" dt="2024-06-28T20:42:47.014" v="2052"/>
        <pc:sldMkLst>
          <pc:docMk/>
          <pc:sldMk cId="3560226196" sldId="306"/>
        </pc:sldMkLst>
        <pc:spChg chg="mod">
          <ac:chgData name="Jaclyn Randazzo" userId="0f6d5133-0d29-4937-b5b4-b46595d8c649" providerId="ADAL" clId="{462D55FB-36FA-4910-BA12-59BF331B0701}" dt="2024-06-28T20:42:28.049" v="2048" actId="20577"/>
          <ac:spMkLst>
            <pc:docMk/>
            <pc:sldMk cId="3560226196" sldId="306"/>
            <ac:spMk id="2" creationId="{2CB3F44F-7C81-0081-C78D-C5ADAFAF610B}"/>
          </ac:spMkLst>
        </pc:spChg>
        <pc:spChg chg="add del mod">
          <ac:chgData name="Jaclyn Randazzo" userId="0f6d5133-0d29-4937-b5b4-b46595d8c649" providerId="ADAL" clId="{462D55FB-36FA-4910-BA12-59BF331B0701}" dt="2024-06-28T20:42:36.483" v="2050" actId="478"/>
          <ac:spMkLst>
            <pc:docMk/>
            <pc:sldMk cId="3560226196" sldId="306"/>
            <ac:spMk id="3" creationId="{98E08AAF-6F6D-86C0-D985-EEF7B60BC9AB}"/>
          </ac:spMkLst>
        </pc:spChg>
        <pc:spChg chg="add mod">
          <ac:chgData name="Jaclyn Randazzo" userId="0f6d5133-0d29-4937-b5b4-b46595d8c649" providerId="ADAL" clId="{462D55FB-36FA-4910-BA12-59BF331B0701}" dt="2024-06-28T20:42:47.014" v="2052"/>
          <ac:spMkLst>
            <pc:docMk/>
            <pc:sldMk cId="3560226196" sldId="306"/>
            <ac:spMk id="4" creationId="{E5EE9B14-E9DC-9829-57AA-A41273228DE2}"/>
          </ac:spMkLst>
        </pc:spChg>
        <pc:spChg chg="del">
          <ac:chgData name="Jaclyn Randazzo" userId="0f6d5133-0d29-4937-b5b4-b46595d8c649" providerId="ADAL" clId="{462D55FB-36FA-4910-BA12-59BF331B0701}" dt="2024-06-28T20:42:46.671" v="2051" actId="478"/>
          <ac:spMkLst>
            <pc:docMk/>
            <pc:sldMk cId="3560226196" sldId="306"/>
            <ac:spMk id="7" creationId="{ED7654A7-87C1-66C3-255D-DB66E0EE0A85}"/>
          </ac:spMkLst>
        </pc:spChg>
      </pc:sldChg>
      <pc:sldChg chg="modSp add mod">
        <pc:chgData name="Jaclyn Randazzo" userId="0f6d5133-0d29-4937-b5b4-b46595d8c649" providerId="ADAL" clId="{462D55FB-36FA-4910-BA12-59BF331B0701}" dt="2024-07-09T19:39:37.415" v="3117" actId="1076"/>
        <pc:sldMkLst>
          <pc:docMk/>
          <pc:sldMk cId="4038657964" sldId="307"/>
        </pc:sldMkLst>
        <pc:spChg chg="mod">
          <ac:chgData name="Jaclyn Randazzo" userId="0f6d5133-0d29-4937-b5b4-b46595d8c649" providerId="ADAL" clId="{462D55FB-36FA-4910-BA12-59BF331B0701}" dt="2024-07-09T19:39:37.415" v="3117" actId="1076"/>
          <ac:spMkLst>
            <pc:docMk/>
            <pc:sldMk cId="4038657964" sldId="307"/>
            <ac:spMk id="3" creationId="{32583468-FC42-CC61-8F2F-344EA6689271}"/>
          </ac:spMkLst>
        </pc:spChg>
      </pc:sldChg>
      <pc:sldChg chg="addSp delSp modSp add mod">
        <pc:chgData name="Jaclyn Randazzo" userId="0f6d5133-0d29-4937-b5b4-b46595d8c649" providerId="ADAL" clId="{462D55FB-36FA-4910-BA12-59BF331B0701}" dt="2024-07-09T19:38:27.733" v="3104" actId="1076"/>
        <pc:sldMkLst>
          <pc:docMk/>
          <pc:sldMk cId="1150925893" sldId="308"/>
        </pc:sldMkLst>
        <pc:spChg chg="del mod">
          <ac:chgData name="Jaclyn Randazzo" userId="0f6d5133-0d29-4937-b5b4-b46595d8c649" providerId="ADAL" clId="{462D55FB-36FA-4910-BA12-59BF331B0701}" dt="2024-06-28T20:53:57.243" v="2102"/>
          <ac:spMkLst>
            <pc:docMk/>
            <pc:sldMk cId="1150925893" sldId="308"/>
            <ac:spMk id="3" creationId="{32583468-FC42-CC61-8F2F-344EA6689271}"/>
          </ac:spMkLst>
        </pc:spChg>
        <pc:spChg chg="add mod">
          <ac:chgData name="Jaclyn Randazzo" userId="0f6d5133-0d29-4937-b5b4-b46595d8c649" providerId="ADAL" clId="{462D55FB-36FA-4910-BA12-59BF331B0701}" dt="2024-07-09T19:38:27.733" v="3104" actId="1076"/>
          <ac:spMkLst>
            <pc:docMk/>
            <pc:sldMk cId="1150925893" sldId="308"/>
            <ac:spMk id="4" creationId="{0AEDD97E-2917-0F92-D58B-A6466635CB58}"/>
          </ac:spMkLst>
        </pc:spChg>
      </pc:sldChg>
      <pc:sldChg chg="modSp add mod">
        <pc:chgData name="Jaclyn Randazzo" userId="0f6d5133-0d29-4937-b5b4-b46595d8c649" providerId="ADAL" clId="{462D55FB-36FA-4910-BA12-59BF331B0701}" dt="2024-07-09T19:37:11.171" v="2808" actId="255"/>
        <pc:sldMkLst>
          <pc:docMk/>
          <pc:sldMk cId="2609319388" sldId="309"/>
        </pc:sldMkLst>
        <pc:spChg chg="mod">
          <ac:chgData name="Jaclyn Randazzo" userId="0f6d5133-0d29-4937-b5b4-b46595d8c649" providerId="ADAL" clId="{462D55FB-36FA-4910-BA12-59BF331B0701}" dt="2024-07-09T19:37:11.171" v="2808" actId="255"/>
          <ac:spMkLst>
            <pc:docMk/>
            <pc:sldMk cId="2609319388" sldId="309"/>
            <ac:spMk id="3" creationId="{32583468-FC42-CC61-8F2F-344EA6689271}"/>
          </ac:spMkLst>
        </pc:spChg>
      </pc:sldChg>
      <pc:sldChg chg="modSp add mod">
        <pc:chgData name="Jaclyn Randazzo" userId="0f6d5133-0d29-4937-b5b4-b46595d8c649" providerId="ADAL" clId="{462D55FB-36FA-4910-BA12-59BF331B0701}" dt="2024-07-09T19:37:31.981" v="2809" actId="255"/>
        <pc:sldMkLst>
          <pc:docMk/>
          <pc:sldMk cId="261539550" sldId="310"/>
        </pc:sldMkLst>
        <pc:spChg chg="mod">
          <ac:chgData name="Jaclyn Randazzo" userId="0f6d5133-0d29-4937-b5b4-b46595d8c649" providerId="ADAL" clId="{462D55FB-36FA-4910-BA12-59BF331B0701}" dt="2024-07-09T19:37:31.981" v="2809" actId="255"/>
          <ac:spMkLst>
            <pc:docMk/>
            <pc:sldMk cId="261539550" sldId="310"/>
            <ac:spMk id="3" creationId="{32583468-FC42-CC61-8F2F-344EA6689271}"/>
          </ac:spMkLst>
        </pc:spChg>
      </pc:sldChg>
      <pc:sldChg chg="modSp add mod">
        <pc:chgData name="Jaclyn Randazzo" userId="0f6d5133-0d29-4937-b5b4-b46595d8c649" providerId="ADAL" clId="{462D55FB-36FA-4910-BA12-59BF331B0701}" dt="2024-07-09T19:39:48.134" v="3118" actId="1076"/>
        <pc:sldMkLst>
          <pc:docMk/>
          <pc:sldMk cId="1755615860" sldId="311"/>
        </pc:sldMkLst>
        <pc:spChg chg="mod">
          <ac:chgData name="Jaclyn Randazzo" userId="0f6d5133-0d29-4937-b5b4-b46595d8c649" providerId="ADAL" clId="{462D55FB-36FA-4910-BA12-59BF331B0701}" dt="2024-07-09T19:39:48.134" v="3118" actId="1076"/>
          <ac:spMkLst>
            <pc:docMk/>
            <pc:sldMk cId="1755615860" sldId="311"/>
            <ac:spMk id="3" creationId="{32583468-FC42-CC61-8F2F-344EA6689271}"/>
          </ac:spMkLst>
        </pc:spChg>
      </pc:sldChg>
      <pc:sldChg chg="modSp add mod">
        <pc:chgData name="Jaclyn Randazzo" userId="0f6d5133-0d29-4937-b5b4-b46595d8c649" providerId="ADAL" clId="{462D55FB-36FA-4910-BA12-59BF331B0701}" dt="2024-07-09T19:38:52.328" v="3108" actId="1076"/>
        <pc:sldMkLst>
          <pc:docMk/>
          <pc:sldMk cId="3165510580" sldId="312"/>
        </pc:sldMkLst>
        <pc:spChg chg="mod">
          <ac:chgData name="Jaclyn Randazzo" userId="0f6d5133-0d29-4937-b5b4-b46595d8c649" providerId="ADAL" clId="{462D55FB-36FA-4910-BA12-59BF331B0701}" dt="2024-07-09T19:38:52.328" v="3108" actId="1076"/>
          <ac:spMkLst>
            <pc:docMk/>
            <pc:sldMk cId="3165510580" sldId="312"/>
            <ac:spMk id="4" creationId="{0AEDD97E-2917-0F92-D58B-A6466635CB58}"/>
          </ac:spMkLst>
        </pc:spChg>
      </pc:sldChg>
      <pc:sldMasterChg chg="modSp setBg addSldLayout delSldLayout modSldLayout sldLayoutOrd">
        <pc:chgData name="Jaclyn Randazzo" userId="0f6d5133-0d29-4937-b5b4-b46595d8c649" providerId="ADAL" clId="{462D55FB-36FA-4910-BA12-59BF331B0701}" dt="2024-07-03T15:20:38.777" v="2800" actId="1076"/>
        <pc:sldMasterMkLst>
          <pc:docMk/>
          <pc:sldMasterMk cId="3761819113" sldId="2147483648"/>
        </pc:sldMasterMkLst>
        <pc:spChg chg="mod">
          <ac:chgData name="Jaclyn Randazzo" userId="0f6d5133-0d29-4937-b5b4-b46595d8c649" providerId="ADAL" clId="{462D55FB-36FA-4910-BA12-59BF331B0701}" dt="2024-06-27T21:14:15.959" v="1393" actId="2711"/>
          <ac:spMkLst>
            <pc:docMk/>
            <pc:sldMasterMk cId="3761819113" sldId="2147483648"/>
            <ac:spMk id="2" creationId="{00000000-0000-0000-0000-000000000000}"/>
          </ac:spMkLst>
        </pc:spChg>
        <pc:spChg chg="mod">
          <ac:chgData name="Jaclyn Randazzo" userId="0f6d5133-0d29-4937-b5b4-b46595d8c649" providerId="ADAL" clId="{462D55FB-36FA-4910-BA12-59BF331B0701}" dt="2024-06-27T21:14:23.205" v="1394" actId="2711"/>
          <ac:spMkLst>
            <pc:docMk/>
            <pc:sldMasterMk cId="3761819113" sldId="2147483648"/>
            <ac:spMk id="3" creationId="{00000000-0000-0000-0000-000000000000}"/>
          </ac:spMkLst>
        </pc:spChg>
        <pc:sldLayoutChg chg="addSp delSp modSp mod setBg">
          <pc:chgData name="Jaclyn Randazzo" userId="0f6d5133-0d29-4937-b5b4-b46595d8c649" providerId="ADAL" clId="{462D55FB-36FA-4910-BA12-59BF331B0701}" dt="2024-07-03T13:48:15.639" v="2782"/>
          <pc:sldLayoutMkLst>
            <pc:docMk/>
            <pc:sldMasterMk cId="3761819113" sldId="2147483648"/>
            <pc:sldLayoutMk cId="3717768238" sldId="2147483649"/>
          </pc:sldLayoutMkLst>
          <pc:spChg chg="mod">
            <ac:chgData name="Jaclyn Randazzo" userId="0f6d5133-0d29-4937-b5b4-b46595d8c649" providerId="ADAL" clId="{462D55FB-36FA-4910-BA12-59BF331B0701}" dt="2024-06-27T21:13:52.921" v="1390" actId="2711"/>
            <ac:spMkLst>
              <pc:docMk/>
              <pc:sldMasterMk cId="3761819113" sldId="2147483648"/>
              <pc:sldLayoutMk cId="3717768238" sldId="2147483649"/>
              <ac:spMk id="2" creationId="{00000000-0000-0000-0000-000000000000}"/>
            </ac:spMkLst>
          </pc:spChg>
          <pc:spChg chg="del mod">
            <ac:chgData name="Jaclyn Randazzo" userId="0f6d5133-0d29-4937-b5b4-b46595d8c649" providerId="ADAL" clId="{462D55FB-36FA-4910-BA12-59BF331B0701}" dt="2024-06-27T20:52:28.892" v="1155" actId="478"/>
            <ac:spMkLst>
              <pc:docMk/>
              <pc:sldMasterMk cId="3761819113" sldId="2147483648"/>
              <pc:sldLayoutMk cId="3717768238" sldId="2147483649"/>
              <ac:spMk id="3" creationId="{00000000-0000-0000-0000-000000000000}"/>
            </ac:spMkLst>
          </pc:spChg>
          <pc:spChg chg="add mod">
            <ac:chgData name="Jaclyn Randazzo" userId="0f6d5133-0d29-4937-b5b4-b46595d8c649" providerId="ADAL" clId="{462D55FB-36FA-4910-BA12-59BF331B0701}" dt="2024-06-28T18:50:15.311" v="1711" actId="1076"/>
            <ac:spMkLst>
              <pc:docMk/>
              <pc:sldMasterMk cId="3761819113" sldId="2147483648"/>
              <pc:sldLayoutMk cId="3717768238" sldId="2147483649"/>
              <ac:spMk id="3" creationId="{A79D4BF7-3384-0A5A-FB2B-A9ABDF4D19FB}"/>
            </ac:spMkLst>
          </pc:spChg>
          <pc:spChg chg="del mod">
            <ac:chgData name="Jaclyn Randazzo" userId="0f6d5133-0d29-4937-b5b4-b46595d8c649" providerId="ADAL" clId="{462D55FB-36FA-4910-BA12-59BF331B0701}" dt="2024-06-28T18:50:09.303" v="1709" actId="478"/>
            <ac:spMkLst>
              <pc:docMk/>
              <pc:sldMasterMk cId="3761819113" sldId="2147483648"/>
              <pc:sldLayoutMk cId="3717768238" sldId="2147483649"/>
              <ac:spMk id="6" creationId="{00000000-0000-0000-0000-000000000000}"/>
            </ac:spMkLst>
          </pc:spChg>
          <pc:spChg chg="add mod">
            <ac:chgData name="Jaclyn Randazzo" userId="0f6d5133-0d29-4937-b5b4-b46595d8c649" providerId="ADAL" clId="{462D55FB-36FA-4910-BA12-59BF331B0701}" dt="2024-06-27T21:13:46.564" v="1389" actId="2711"/>
            <ac:spMkLst>
              <pc:docMk/>
              <pc:sldMasterMk cId="3761819113" sldId="2147483648"/>
              <pc:sldLayoutMk cId="3717768238" sldId="2147483649"/>
              <ac:spMk id="7" creationId="{92C675CF-5071-A27F-9874-BA5DB77373A8}"/>
            </ac:spMkLst>
          </pc:spChg>
          <pc:picChg chg="del mod">
            <ac:chgData name="Jaclyn Randazzo" userId="0f6d5133-0d29-4937-b5b4-b46595d8c649" providerId="ADAL" clId="{462D55FB-36FA-4910-BA12-59BF331B0701}" dt="2024-06-27T20:50:16.199" v="1138" actId="478"/>
            <ac:picMkLst>
              <pc:docMk/>
              <pc:sldMasterMk cId="3761819113" sldId="2147483648"/>
              <pc:sldLayoutMk cId="3717768238" sldId="2147483649"/>
              <ac:picMk id="11" creationId="{5AD6365B-39A4-4548-92DB-B6C46332E9B7}"/>
            </ac:picMkLst>
          </pc:picChg>
        </pc:sldLayoutChg>
        <pc:sldLayoutChg chg="modSp del mod ord setBg">
          <pc:chgData name="Jaclyn Randazzo" userId="0f6d5133-0d29-4937-b5b4-b46595d8c649" providerId="ADAL" clId="{462D55FB-36FA-4910-BA12-59BF331B0701}" dt="2024-06-27T21:12:16.702" v="1384" actId="2696"/>
          <pc:sldLayoutMkLst>
            <pc:docMk/>
            <pc:sldMasterMk cId="3761819113" sldId="2147483648"/>
            <pc:sldLayoutMk cId="3642202355" sldId="2147483650"/>
          </pc:sldLayoutMkLst>
          <pc:spChg chg="mod">
            <ac:chgData name="Jaclyn Randazzo" userId="0f6d5133-0d29-4937-b5b4-b46595d8c649" providerId="ADAL" clId="{462D55FB-36FA-4910-BA12-59BF331B0701}" dt="2024-06-27T20:45:53.783" v="1131" actId="20577"/>
            <ac:spMkLst>
              <pc:docMk/>
              <pc:sldMasterMk cId="3761819113" sldId="2147483648"/>
              <pc:sldLayoutMk cId="3642202355" sldId="2147483650"/>
              <ac:spMk id="6" creationId="{00000000-0000-0000-0000-000000000000}"/>
            </ac:spMkLst>
          </pc:spChg>
        </pc:sldLayoutChg>
        <pc:sldLayoutChg chg="del">
          <pc:chgData name="Jaclyn Randazzo" userId="0f6d5133-0d29-4937-b5b4-b46595d8c649" providerId="ADAL" clId="{462D55FB-36FA-4910-BA12-59BF331B0701}" dt="2024-06-27T20:51:00.368" v="1143" actId="2696"/>
          <pc:sldLayoutMkLst>
            <pc:docMk/>
            <pc:sldMasterMk cId="3761819113" sldId="2147483648"/>
            <pc:sldLayoutMk cId="1678302731" sldId="2147483651"/>
          </pc:sldLayoutMkLst>
        </pc:sldLayoutChg>
        <pc:sldLayoutChg chg="del">
          <pc:chgData name="Jaclyn Randazzo" userId="0f6d5133-0d29-4937-b5b4-b46595d8c649" providerId="ADAL" clId="{462D55FB-36FA-4910-BA12-59BF331B0701}" dt="2024-06-27T20:51:04.564" v="1144" actId="2696"/>
          <pc:sldLayoutMkLst>
            <pc:docMk/>
            <pc:sldMasterMk cId="3761819113" sldId="2147483648"/>
            <pc:sldLayoutMk cId="3986841301" sldId="2147483652"/>
          </pc:sldLayoutMkLst>
        </pc:sldLayoutChg>
        <pc:sldLayoutChg chg="del">
          <pc:chgData name="Jaclyn Randazzo" userId="0f6d5133-0d29-4937-b5b4-b46595d8c649" providerId="ADAL" clId="{462D55FB-36FA-4910-BA12-59BF331B0701}" dt="2024-06-27T20:51:15.651" v="1145" actId="2696"/>
          <pc:sldLayoutMkLst>
            <pc:docMk/>
            <pc:sldMasterMk cId="3761819113" sldId="2147483648"/>
            <pc:sldLayoutMk cId="2839327518" sldId="2147483653"/>
          </pc:sldLayoutMkLst>
        </pc:sldLayoutChg>
        <pc:sldLayoutChg chg="del">
          <pc:chgData name="Jaclyn Randazzo" userId="0f6d5133-0d29-4937-b5b4-b46595d8c649" providerId="ADAL" clId="{462D55FB-36FA-4910-BA12-59BF331B0701}" dt="2024-06-27T20:51:17.838" v="1146" actId="2696"/>
          <pc:sldLayoutMkLst>
            <pc:docMk/>
            <pc:sldMasterMk cId="3761819113" sldId="2147483648"/>
            <pc:sldLayoutMk cId="1238902432" sldId="2147483654"/>
          </pc:sldLayoutMkLst>
        </pc:sldLayoutChg>
        <pc:sldLayoutChg chg="addSp delSp modSp mod setBg">
          <pc:chgData name="Jaclyn Randazzo" userId="0f6d5133-0d29-4937-b5b4-b46595d8c649" providerId="ADAL" clId="{462D55FB-36FA-4910-BA12-59BF331B0701}" dt="2024-07-03T13:48:15.639" v="2782"/>
          <pc:sldLayoutMkLst>
            <pc:docMk/>
            <pc:sldMasterMk cId="3761819113" sldId="2147483648"/>
            <pc:sldLayoutMk cId="1109787117" sldId="2147483655"/>
          </pc:sldLayoutMkLst>
          <pc:spChg chg="del">
            <ac:chgData name="Jaclyn Randazzo" userId="0f6d5133-0d29-4937-b5b4-b46595d8c649" providerId="ADAL" clId="{462D55FB-36FA-4910-BA12-59BF331B0701}" dt="2024-06-28T18:58:17.999" v="1724" actId="478"/>
            <ac:spMkLst>
              <pc:docMk/>
              <pc:sldMasterMk cId="3761819113" sldId="2147483648"/>
              <pc:sldLayoutMk cId="1109787117" sldId="2147483655"/>
              <ac:spMk id="2" creationId="{00000000-0000-0000-0000-000000000000}"/>
            </ac:spMkLst>
          </pc:spChg>
          <pc:spChg chg="del">
            <ac:chgData name="Jaclyn Randazzo" userId="0f6d5133-0d29-4937-b5b4-b46595d8c649" providerId="ADAL" clId="{462D55FB-36FA-4910-BA12-59BF331B0701}" dt="2024-06-28T18:58:19.631" v="1725" actId="478"/>
            <ac:spMkLst>
              <pc:docMk/>
              <pc:sldMasterMk cId="3761819113" sldId="2147483648"/>
              <pc:sldLayoutMk cId="1109787117" sldId="2147483655"/>
              <ac:spMk id="3" creationId="{00000000-0000-0000-0000-000000000000}"/>
            </ac:spMkLst>
          </pc:spChg>
          <pc:spChg chg="del">
            <ac:chgData name="Jaclyn Randazzo" userId="0f6d5133-0d29-4937-b5b4-b46595d8c649" providerId="ADAL" clId="{462D55FB-36FA-4910-BA12-59BF331B0701}" dt="2024-06-28T18:58:21.675" v="1726" actId="478"/>
            <ac:spMkLst>
              <pc:docMk/>
              <pc:sldMasterMk cId="3761819113" sldId="2147483648"/>
              <pc:sldLayoutMk cId="1109787117" sldId="2147483655"/>
              <ac:spMk id="4" creationId="{00000000-0000-0000-0000-000000000000}"/>
            </ac:spMkLst>
          </pc:spChg>
          <pc:picChg chg="add del mod">
            <ac:chgData name="Jaclyn Randazzo" userId="0f6d5133-0d29-4937-b5b4-b46595d8c649" providerId="ADAL" clId="{462D55FB-36FA-4910-BA12-59BF331B0701}" dt="2024-06-28T20:57:46.671" v="2128" actId="478"/>
            <ac:picMkLst>
              <pc:docMk/>
              <pc:sldMasterMk cId="3761819113" sldId="2147483648"/>
              <pc:sldLayoutMk cId="1109787117" sldId="2147483655"/>
              <ac:picMk id="5" creationId="{3C359A48-72EE-7D75-FAD4-90C7E3043E6F}"/>
            </ac:picMkLst>
          </pc:picChg>
        </pc:sldLayoutChg>
        <pc:sldLayoutChg chg="del">
          <pc:chgData name="Jaclyn Randazzo" userId="0f6d5133-0d29-4937-b5b4-b46595d8c649" providerId="ADAL" clId="{462D55FB-36FA-4910-BA12-59BF331B0701}" dt="2024-06-27T20:51:24.869" v="1147" actId="2696"/>
          <pc:sldLayoutMkLst>
            <pc:docMk/>
            <pc:sldMasterMk cId="3761819113" sldId="2147483648"/>
            <pc:sldLayoutMk cId="412129943" sldId="2147483656"/>
          </pc:sldLayoutMkLst>
        </pc:sldLayoutChg>
        <pc:sldLayoutChg chg="del">
          <pc:chgData name="Jaclyn Randazzo" userId="0f6d5133-0d29-4937-b5b4-b46595d8c649" providerId="ADAL" clId="{462D55FB-36FA-4910-BA12-59BF331B0701}" dt="2024-06-27T20:51:27.067" v="1148" actId="2696"/>
          <pc:sldLayoutMkLst>
            <pc:docMk/>
            <pc:sldMasterMk cId="3761819113" sldId="2147483648"/>
            <pc:sldLayoutMk cId="718017600" sldId="2147483657"/>
          </pc:sldLayoutMkLst>
        </pc:sldLayoutChg>
        <pc:sldLayoutChg chg="del">
          <pc:chgData name="Jaclyn Randazzo" userId="0f6d5133-0d29-4937-b5b4-b46595d8c649" providerId="ADAL" clId="{462D55FB-36FA-4910-BA12-59BF331B0701}" dt="2024-06-27T20:51:29.413" v="1149" actId="2696"/>
          <pc:sldLayoutMkLst>
            <pc:docMk/>
            <pc:sldMasterMk cId="3761819113" sldId="2147483648"/>
            <pc:sldLayoutMk cId="1956102047" sldId="2147483658"/>
          </pc:sldLayoutMkLst>
        </pc:sldLayoutChg>
        <pc:sldLayoutChg chg="del">
          <pc:chgData name="Jaclyn Randazzo" userId="0f6d5133-0d29-4937-b5b4-b46595d8c649" providerId="ADAL" clId="{462D55FB-36FA-4910-BA12-59BF331B0701}" dt="2024-06-27T20:51:31.385" v="1150" actId="2696"/>
          <pc:sldLayoutMkLst>
            <pc:docMk/>
            <pc:sldMasterMk cId="3761819113" sldId="2147483648"/>
            <pc:sldLayoutMk cId="1961964864" sldId="2147483659"/>
          </pc:sldLayoutMkLst>
        </pc:sldLayoutChg>
        <pc:sldLayoutChg chg="new del mod">
          <pc:chgData name="Jaclyn Randazzo" userId="0f6d5133-0d29-4937-b5b4-b46595d8c649" providerId="ADAL" clId="{462D55FB-36FA-4910-BA12-59BF331B0701}" dt="2024-06-27T20:49:56.185" v="1136" actId="11236"/>
          <pc:sldLayoutMkLst>
            <pc:docMk/>
            <pc:sldMasterMk cId="3761819113" sldId="2147483648"/>
            <pc:sldLayoutMk cId="1458996499" sldId="2147483660"/>
          </pc:sldLayoutMkLst>
        </pc:sldLayoutChg>
        <pc:sldLayoutChg chg="addSp delSp modSp add mod ord modTransition setBg">
          <pc:chgData name="Jaclyn Randazzo" userId="0f6d5133-0d29-4937-b5b4-b46595d8c649" providerId="ADAL" clId="{462D55FB-36FA-4910-BA12-59BF331B0701}" dt="2024-07-03T15:20:38.777" v="2800" actId="1076"/>
          <pc:sldLayoutMkLst>
            <pc:docMk/>
            <pc:sldMasterMk cId="3761819113" sldId="2147483648"/>
            <pc:sldLayoutMk cId="4177540078" sldId="2147483660"/>
          </pc:sldLayoutMkLst>
          <pc:spChg chg="mod">
            <ac:chgData name="Jaclyn Randazzo" userId="0f6d5133-0d29-4937-b5b4-b46595d8c649" providerId="ADAL" clId="{462D55FB-36FA-4910-BA12-59BF331B0701}" dt="2024-06-27T21:14:07.349" v="1392" actId="2711"/>
            <ac:spMkLst>
              <pc:docMk/>
              <pc:sldMasterMk cId="3761819113" sldId="2147483648"/>
              <pc:sldLayoutMk cId="4177540078" sldId="2147483660"/>
              <ac:spMk id="2" creationId="{00000000-0000-0000-0000-000000000000}"/>
            </ac:spMkLst>
          </pc:spChg>
          <pc:spChg chg="mod">
            <ac:chgData name="Jaclyn Randazzo" userId="0f6d5133-0d29-4937-b5b4-b46595d8c649" providerId="ADAL" clId="{462D55FB-36FA-4910-BA12-59BF331B0701}" dt="2024-06-27T21:14:02.280" v="1391" actId="2711"/>
            <ac:spMkLst>
              <pc:docMk/>
              <pc:sldMasterMk cId="3761819113" sldId="2147483648"/>
              <pc:sldLayoutMk cId="4177540078" sldId="2147483660"/>
              <ac:spMk id="3" creationId="{00000000-0000-0000-0000-000000000000}"/>
            </ac:spMkLst>
          </pc:spChg>
          <pc:spChg chg="del mod">
            <ac:chgData name="Jaclyn Randazzo" userId="0f6d5133-0d29-4937-b5b4-b46595d8c649" providerId="ADAL" clId="{462D55FB-36FA-4910-BA12-59BF331B0701}" dt="2024-06-28T18:50:20.390" v="1712" actId="478"/>
            <ac:spMkLst>
              <pc:docMk/>
              <pc:sldMasterMk cId="3761819113" sldId="2147483648"/>
              <pc:sldLayoutMk cId="4177540078" sldId="2147483660"/>
              <ac:spMk id="6" creationId="{00000000-0000-0000-0000-000000000000}"/>
            </ac:spMkLst>
          </pc:spChg>
          <pc:spChg chg="add del mod">
            <ac:chgData name="Jaclyn Randazzo" userId="0f6d5133-0d29-4937-b5b4-b46595d8c649" providerId="ADAL" clId="{462D55FB-36FA-4910-BA12-59BF331B0701}" dt="2024-06-28T20:20:51.023" v="1857" actId="478"/>
            <ac:spMkLst>
              <pc:docMk/>
              <pc:sldMasterMk cId="3761819113" sldId="2147483648"/>
              <pc:sldLayoutMk cId="4177540078" sldId="2147483660"/>
              <ac:spMk id="7" creationId="{F49C31BB-7045-41F9-1E24-4107EB850E32}"/>
            </ac:spMkLst>
          </pc:spChg>
          <pc:picChg chg="add del mod">
            <ac:chgData name="Jaclyn Randazzo" userId="0f6d5133-0d29-4937-b5b4-b46595d8c649" providerId="ADAL" clId="{462D55FB-36FA-4910-BA12-59BF331B0701}" dt="2024-06-27T20:53:26.483" v="1163" actId="478"/>
            <ac:picMkLst>
              <pc:docMk/>
              <pc:sldMasterMk cId="3761819113" sldId="2147483648"/>
              <pc:sldLayoutMk cId="4177540078" sldId="2147483660"/>
              <ac:picMk id="10" creationId="{DA5A8DF5-E5E3-939C-77E0-F020A35E9DB7}"/>
            </ac:picMkLst>
          </pc:picChg>
          <pc:picChg chg="add mod">
            <ac:chgData name="Jaclyn Randazzo" userId="0f6d5133-0d29-4937-b5b4-b46595d8c649" providerId="ADAL" clId="{462D55FB-36FA-4910-BA12-59BF331B0701}" dt="2024-07-03T15:20:38.777" v="2800" actId="1076"/>
            <ac:picMkLst>
              <pc:docMk/>
              <pc:sldMasterMk cId="3761819113" sldId="2147483648"/>
              <pc:sldLayoutMk cId="4177540078" sldId="2147483660"/>
              <ac:picMk id="12" creationId="{B93C16B1-5211-F333-0A34-09867D3E79EB}"/>
            </ac:picMkLst>
          </pc:picChg>
          <pc:picChg chg="add del mod">
            <ac:chgData name="Jaclyn Randazzo" userId="0f6d5133-0d29-4937-b5b4-b46595d8c649" providerId="ADAL" clId="{462D55FB-36FA-4910-BA12-59BF331B0701}" dt="2024-06-28T18:20:52.884" v="1658" actId="478"/>
            <ac:picMkLst>
              <pc:docMk/>
              <pc:sldMasterMk cId="3761819113" sldId="2147483648"/>
              <pc:sldLayoutMk cId="4177540078" sldId="2147483660"/>
              <ac:picMk id="13" creationId="{59DA87EB-8F92-A223-DBB8-65B63D0B4ED3}"/>
            </ac:picMkLst>
          </pc:picChg>
        </pc:sldLayoutChg>
        <pc:sldLayoutChg chg="addSp delSp modSp add mod modTransition setBg">
          <pc:chgData name="Jaclyn Randazzo" userId="0f6d5133-0d29-4937-b5b4-b46595d8c649" providerId="ADAL" clId="{462D55FB-36FA-4910-BA12-59BF331B0701}" dt="2024-07-03T13:48:15.639" v="2782"/>
          <pc:sldLayoutMkLst>
            <pc:docMk/>
            <pc:sldMasterMk cId="3761819113" sldId="2147483648"/>
            <pc:sldLayoutMk cId="18416346" sldId="2147483661"/>
          </pc:sldLayoutMkLst>
          <pc:spChg chg="del">
            <ac:chgData name="Jaclyn Randazzo" userId="0f6d5133-0d29-4937-b5b4-b46595d8c649" providerId="ADAL" clId="{462D55FB-36FA-4910-BA12-59BF331B0701}" dt="2024-06-27T20:55:28.362" v="1273" actId="478"/>
            <ac:spMkLst>
              <pc:docMk/>
              <pc:sldMasterMk cId="3761819113" sldId="2147483648"/>
              <pc:sldLayoutMk cId="18416346" sldId="2147483661"/>
              <ac:spMk id="2" creationId="{00000000-0000-0000-0000-000000000000}"/>
            </ac:spMkLst>
          </pc:spChg>
          <pc:spChg chg="add mod">
            <ac:chgData name="Jaclyn Randazzo" userId="0f6d5133-0d29-4937-b5b4-b46595d8c649" providerId="ADAL" clId="{462D55FB-36FA-4910-BA12-59BF331B0701}" dt="2024-06-28T18:50:42.630" v="1719" actId="1076"/>
            <ac:spMkLst>
              <pc:docMk/>
              <pc:sldMasterMk cId="3761819113" sldId="2147483648"/>
              <pc:sldLayoutMk cId="18416346" sldId="2147483661"/>
              <ac:spMk id="2" creationId="{63E9972E-6367-AA36-CAFF-0793669CD452}"/>
            </ac:spMkLst>
          </pc:spChg>
          <pc:spChg chg="add mod">
            <ac:chgData name="Jaclyn Randazzo" userId="0f6d5133-0d29-4937-b5b4-b46595d8c649" providerId="ADAL" clId="{462D55FB-36FA-4910-BA12-59BF331B0701}" dt="2024-06-27T21:13:34.987" v="1388" actId="2711"/>
            <ac:spMkLst>
              <pc:docMk/>
              <pc:sldMasterMk cId="3761819113" sldId="2147483648"/>
              <pc:sldLayoutMk cId="18416346" sldId="2147483661"/>
              <ac:spMk id="3" creationId="{60F6854A-E8E4-AD47-7C51-1677E17BFF4E}"/>
            </ac:spMkLst>
          </pc:spChg>
          <pc:spChg chg="del mod">
            <ac:chgData name="Jaclyn Randazzo" userId="0f6d5133-0d29-4937-b5b4-b46595d8c649" providerId="ADAL" clId="{462D55FB-36FA-4910-BA12-59BF331B0701}" dt="2024-06-28T18:50:39.855" v="1717" actId="478"/>
            <ac:spMkLst>
              <pc:docMk/>
              <pc:sldMasterMk cId="3761819113" sldId="2147483648"/>
              <pc:sldLayoutMk cId="18416346" sldId="2147483661"/>
              <ac:spMk id="6" creationId="{00000000-0000-0000-0000-000000000000}"/>
            </ac:spMkLst>
          </pc:spChg>
          <pc:spChg chg="del">
            <ac:chgData name="Jaclyn Randazzo" userId="0f6d5133-0d29-4937-b5b4-b46595d8c649" providerId="ADAL" clId="{462D55FB-36FA-4910-BA12-59BF331B0701}" dt="2024-06-27T20:55:25.778" v="1272" actId="478"/>
            <ac:spMkLst>
              <pc:docMk/>
              <pc:sldMasterMk cId="3761819113" sldId="2147483648"/>
              <pc:sldLayoutMk cId="18416346" sldId="2147483661"/>
              <ac:spMk id="7" creationId="{92C675CF-5071-A27F-9874-BA5DB77373A8}"/>
            </ac:spMkLst>
          </pc:spChg>
          <pc:spChg chg="add mod">
            <ac:chgData name="Jaclyn Randazzo" userId="0f6d5133-0d29-4937-b5b4-b46595d8c649" providerId="ADAL" clId="{462D55FB-36FA-4910-BA12-59BF331B0701}" dt="2024-06-27T20:55:32.498" v="1275" actId="1076"/>
            <ac:spMkLst>
              <pc:docMk/>
              <pc:sldMasterMk cId="3761819113" sldId="2147483648"/>
              <pc:sldLayoutMk cId="18416346" sldId="2147483661"/>
              <ac:spMk id="10" creationId="{F7E223F6-A23C-54D6-ACF3-A965EB8E63AB}"/>
            </ac:spMkLst>
          </pc:spChg>
          <pc:spChg chg="add mod">
            <ac:chgData name="Jaclyn Randazzo" userId="0f6d5133-0d29-4937-b5b4-b46595d8c649" providerId="ADAL" clId="{462D55FB-36FA-4910-BA12-59BF331B0701}" dt="2024-06-27T21:13:23.023" v="1387" actId="2711"/>
            <ac:spMkLst>
              <pc:docMk/>
              <pc:sldMasterMk cId="3761819113" sldId="2147483648"/>
              <pc:sldLayoutMk cId="18416346" sldId="2147483661"/>
              <ac:spMk id="11" creationId="{DA956003-5C2D-E80D-F00D-3D2CF1187091}"/>
            </ac:spMkLst>
          </pc:spChg>
        </pc:sldLayoutChg>
        <pc:sldLayoutChg chg="addSp delSp modSp mod setBg">
          <pc:chgData name="Jaclyn Randazzo" userId="0f6d5133-0d29-4937-b5b4-b46595d8c649" providerId="ADAL" clId="{462D55FB-36FA-4910-BA12-59BF331B0701}" dt="2024-07-03T13:48:15.639" v="2782"/>
          <pc:sldLayoutMkLst>
            <pc:docMk/>
            <pc:sldMasterMk cId="3761819113" sldId="2147483648"/>
            <pc:sldLayoutMk cId="2376243619" sldId="2147483662"/>
          </pc:sldLayoutMkLst>
          <pc:spChg chg="mod">
            <ac:chgData name="Jaclyn Randazzo" userId="0f6d5133-0d29-4937-b5b4-b46595d8c649" providerId="ADAL" clId="{462D55FB-36FA-4910-BA12-59BF331B0701}" dt="2024-06-27T21:13:09.549" v="1386" actId="2711"/>
            <ac:spMkLst>
              <pc:docMk/>
              <pc:sldMasterMk cId="3761819113" sldId="2147483648"/>
              <pc:sldLayoutMk cId="2376243619" sldId="2147483662"/>
              <ac:spMk id="2" creationId="{E4410A6E-C1A3-8886-CA41-46C65DF4E477}"/>
            </ac:spMkLst>
          </pc:spChg>
          <pc:spChg chg="add mod">
            <ac:chgData name="Jaclyn Randazzo" userId="0f6d5133-0d29-4937-b5b4-b46595d8c649" providerId="ADAL" clId="{462D55FB-36FA-4910-BA12-59BF331B0701}" dt="2024-06-28T18:50:48.584" v="1722" actId="1076"/>
            <ac:spMkLst>
              <pc:docMk/>
              <pc:sldMasterMk cId="3761819113" sldId="2147483648"/>
              <pc:sldLayoutMk cId="2376243619" sldId="2147483662"/>
              <ac:spMk id="3" creationId="{A892E82B-8BF8-BDE7-C102-B9ACF7A8017F}"/>
            </ac:spMkLst>
          </pc:spChg>
          <pc:spChg chg="del mod">
            <ac:chgData name="Jaclyn Randazzo" userId="0f6d5133-0d29-4937-b5b4-b46595d8c649" providerId="ADAL" clId="{462D55FB-36FA-4910-BA12-59BF331B0701}" dt="2024-06-28T18:50:46.187" v="1720" actId="478"/>
            <ac:spMkLst>
              <pc:docMk/>
              <pc:sldMasterMk cId="3761819113" sldId="2147483648"/>
              <pc:sldLayoutMk cId="2376243619" sldId="2147483662"/>
              <ac:spMk id="6" creationId="{00000000-0000-0000-0000-000000000000}"/>
            </ac:spMkLst>
          </pc:spChg>
          <pc:spChg chg="mod">
            <ac:chgData name="Jaclyn Randazzo" userId="0f6d5133-0d29-4937-b5b4-b46595d8c649" providerId="ADAL" clId="{462D55FB-36FA-4910-BA12-59BF331B0701}" dt="2024-06-27T21:12:39.827" v="1385" actId="2711"/>
            <ac:spMkLst>
              <pc:docMk/>
              <pc:sldMasterMk cId="3761819113" sldId="2147483648"/>
              <pc:sldLayoutMk cId="2376243619" sldId="2147483662"/>
              <ac:spMk id="7" creationId="{D745CF91-0581-9E41-F431-D30FD62291E5}"/>
            </ac:spMkLst>
          </pc:spChg>
        </pc:sldLayoutChg>
      </pc:sldMasterChg>
    </pc:docChg>
  </pc:docChgLst>
  <pc:docChgLst>
    <pc:chgData name="Jaclyn Randazzo" userId="0f6d5133-0d29-4937-b5b4-b46595d8c649" providerId="ADAL" clId="{60DE78F0-EDC3-41F3-B1BC-7A6249DD4373}"/>
    <pc:docChg chg="undo redo custSel addSld delSld modSld modMainMaster">
      <pc:chgData name="Jaclyn Randazzo" userId="0f6d5133-0d29-4937-b5b4-b46595d8c649" providerId="ADAL" clId="{60DE78F0-EDC3-41F3-B1BC-7A6249DD4373}" dt="2024-09-30T16:48:51.140" v="1474" actId="20577"/>
      <pc:docMkLst>
        <pc:docMk/>
      </pc:docMkLst>
      <pc:sldChg chg="modSp mod">
        <pc:chgData name="Jaclyn Randazzo" userId="0f6d5133-0d29-4937-b5b4-b46595d8c649" providerId="ADAL" clId="{60DE78F0-EDC3-41F3-B1BC-7A6249DD4373}" dt="2024-09-26T19:39:26.544" v="1427" actId="255"/>
        <pc:sldMkLst>
          <pc:docMk/>
          <pc:sldMk cId="3491292404" sldId="274"/>
        </pc:sldMkLst>
        <pc:spChg chg="mod">
          <ac:chgData name="Jaclyn Randazzo" userId="0f6d5133-0d29-4937-b5b4-b46595d8c649" providerId="ADAL" clId="{60DE78F0-EDC3-41F3-B1BC-7A6249DD4373}" dt="2024-09-26T19:39:26.544" v="1427" actId="255"/>
          <ac:spMkLst>
            <pc:docMk/>
            <pc:sldMk cId="3491292404" sldId="274"/>
            <ac:spMk id="12" creationId="{E33DB33B-BB53-399A-3066-17EB27CBF655}"/>
          </ac:spMkLst>
        </pc:spChg>
      </pc:sldChg>
      <pc:sldChg chg="del">
        <pc:chgData name="Jaclyn Randazzo" userId="0f6d5133-0d29-4937-b5b4-b46595d8c649" providerId="ADAL" clId="{60DE78F0-EDC3-41F3-B1BC-7A6249DD4373}" dt="2024-09-13T21:11:20.101" v="178" actId="47"/>
        <pc:sldMkLst>
          <pc:docMk/>
          <pc:sldMk cId="585634361" sldId="277"/>
        </pc:sldMkLst>
      </pc:sldChg>
      <pc:sldChg chg="modSp mod">
        <pc:chgData name="Jaclyn Randazzo" userId="0f6d5133-0d29-4937-b5b4-b46595d8c649" providerId="ADAL" clId="{60DE78F0-EDC3-41F3-B1BC-7A6249DD4373}" dt="2024-09-26T19:03:43.254" v="1366" actId="1076"/>
        <pc:sldMkLst>
          <pc:docMk/>
          <pc:sldMk cId="3989611529" sldId="286"/>
        </pc:sldMkLst>
        <pc:spChg chg="mod">
          <ac:chgData name="Jaclyn Randazzo" userId="0f6d5133-0d29-4937-b5b4-b46595d8c649" providerId="ADAL" clId="{60DE78F0-EDC3-41F3-B1BC-7A6249DD4373}" dt="2024-09-26T19:03:43.254" v="1366" actId="1076"/>
          <ac:spMkLst>
            <pc:docMk/>
            <pc:sldMk cId="3989611529" sldId="286"/>
            <ac:spMk id="3" creationId="{19102736-AD2A-0654-C671-072B3816A33E}"/>
          </ac:spMkLst>
        </pc:spChg>
        <pc:spChg chg="mod">
          <ac:chgData name="Jaclyn Randazzo" userId="0f6d5133-0d29-4937-b5b4-b46595d8c649" providerId="ADAL" clId="{60DE78F0-EDC3-41F3-B1BC-7A6249DD4373}" dt="2024-09-26T17:46:00.291" v="1320" actId="20577"/>
          <ac:spMkLst>
            <pc:docMk/>
            <pc:sldMk cId="3989611529" sldId="286"/>
            <ac:spMk id="4" creationId="{38BBD93A-9DA7-A542-EBE5-CE76B0A9D0CE}"/>
          </ac:spMkLst>
        </pc:spChg>
        <pc:spChg chg="mod">
          <ac:chgData name="Jaclyn Randazzo" userId="0f6d5133-0d29-4937-b5b4-b46595d8c649" providerId="ADAL" clId="{60DE78F0-EDC3-41F3-B1BC-7A6249DD4373}" dt="2024-09-20T17:39:16.606" v="184" actId="1076"/>
          <ac:spMkLst>
            <pc:docMk/>
            <pc:sldMk cId="3989611529" sldId="286"/>
            <ac:spMk id="5" creationId="{7DB9CF8B-E637-7EE2-128C-184C421C3037}"/>
          </ac:spMkLst>
        </pc:spChg>
        <pc:spChg chg="mod">
          <ac:chgData name="Jaclyn Randazzo" userId="0f6d5133-0d29-4937-b5b4-b46595d8c649" providerId="ADAL" clId="{60DE78F0-EDC3-41F3-B1BC-7A6249DD4373}" dt="2024-09-26T17:41:22.228" v="1306" actId="20577"/>
          <ac:spMkLst>
            <pc:docMk/>
            <pc:sldMk cId="3989611529" sldId="286"/>
            <ac:spMk id="6" creationId="{120E3A0A-F5D7-471F-32BA-8AD1E61C2A9E}"/>
          </ac:spMkLst>
        </pc:spChg>
        <pc:spChg chg="mod">
          <ac:chgData name="Jaclyn Randazzo" userId="0f6d5133-0d29-4937-b5b4-b46595d8c649" providerId="ADAL" clId="{60DE78F0-EDC3-41F3-B1BC-7A6249DD4373}" dt="2024-09-26T17:41:20.881" v="1305" actId="20577"/>
          <ac:spMkLst>
            <pc:docMk/>
            <pc:sldMk cId="3989611529" sldId="286"/>
            <ac:spMk id="8" creationId="{EDB5661A-E374-01CA-5250-0D72FAE39ED0}"/>
          </ac:spMkLst>
        </pc:spChg>
      </pc:sldChg>
      <pc:sldChg chg="addSp delSp modSp mod">
        <pc:chgData name="Jaclyn Randazzo" userId="0f6d5133-0d29-4937-b5b4-b46595d8c649" providerId="ADAL" clId="{60DE78F0-EDC3-41F3-B1BC-7A6249DD4373}" dt="2024-09-27T14:49:28.742" v="1440" actId="1076"/>
        <pc:sldMkLst>
          <pc:docMk/>
          <pc:sldMk cId="145216878" sldId="290"/>
        </pc:sldMkLst>
        <pc:spChg chg="add mod">
          <ac:chgData name="Jaclyn Randazzo" userId="0f6d5133-0d29-4937-b5b4-b46595d8c649" providerId="ADAL" clId="{60DE78F0-EDC3-41F3-B1BC-7A6249DD4373}" dt="2024-09-26T17:42:29.941" v="1317" actId="20577"/>
          <ac:spMkLst>
            <pc:docMk/>
            <pc:sldMk cId="145216878" sldId="290"/>
            <ac:spMk id="3" creationId="{A1D1593C-7BC2-2A9A-CDF6-F1808ECA844B}"/>
          </ac:spMkLst>
        </pc:spChg>
        <pc:spChg chg="add del mod">
          <ac:chgData name="Jaclyn Randazzo" userId="0f6d5133-0d29-4937-b5b4-b46595d8c649" providerId="ADAL" clId="{60DE78F0-EDC3-41F3-B1BC-7A6249DD4373}" dt="2024-09-26T17:42:33.690" v="1318" actId="478"/>
          <ac:spMkLst>
            <pc:docMk/>
            <pc:sldMk cId="145216878" sldId="290"/>
            <ac:spMk id="6" creationId="{AA38B11D-72EB-7D4A-8E85-B1C2D8D25B74}"/>
          </ac:spMkLst>
        </pc:spChg>
        <pc:spChg chg="add mod">
          <ac:chgData name="Jaclyn Randazzo" userId="0f6d5133-0d29-4937-b5b4-b46595d8c649" providerId="ADAL" clId="{60DE78F0-EDC3-41F3-B1BC-7A6249DD4373}" dt="2024-09-27T14:47:53.511" v="1435" actId="1076"/>
          <ac:spMkLst>
            <pc:docMk/>
            <pc:sldMk cId="145216878" sldId="290"/>
            <ac:spMk id="7" creationId="{70BB4F1C-DA79-B1CC-93BA-D81E97EA5A35}"/>
          </ac:spMkLst>
        </pc:spChg>
        <pc:spChg chg="del mod">
          <ac:chgData name="Jaclyn Randazzo" userId="0f6d5133-0d29-4937-b5b4-b46595d8c649" providerId="ADAL" clId="{60DE78F0-EDC3-41F3-B1BC-7A6249DD4373}" dt="2024-09-20T22:20:10.615" v="237" actId="478"/>
          <ac:spMkLst>
            <pc:docMk/>
            <pc:sldMk cId="145216878" sldId="290"/>
            <ac:spMk id="8" creationId="{1D1D9843-028F-F1D0-5568-AF9F604BEDEB}"/>
          </ac:spMkLst>
        </pc:spChg>
        <pc:spChg chg="add del mod">
          <ac:chgData name="Jaclyn Randazzo" userId="0f6d5133-0d29-4937-b5b4-b46595d8c649" providerId="ADAL" clId="{60DE78F0-EDC3-41F3-B1BC-7A6249DD4373}" dt="2024-09-26T17:42:35.792" v="1319" actId="478"/>
          <ac:spMkLst>
            <pc:docMk/>
            <pc:sldMk cId="145216878" sldId="290"/>
            <ac:spMk id="9" creationId="{5ACC030F-1307-2175-DCEE-D9A1C184D452}"/>
          </ac:spMkLst>
        </pc:spChg>
        <pc:spChg chg="del">
          <ac:chgData name="Jaclyn Randazzo" userId="0f6d5133-0d29-4937-b5b4-b46595d8c649" providerId="ADAL" clId="{60DE78F0-EDC3-41F3-B1BC-7A6249DD4373}" dt="2024-09-20T22:21:20.774" v="244" actId="478"/>
          <ac:spMkLst>
            <pc:docMk/>
            <pc:sldMk cId="145216878" sldId="290"/>
            <ac:spMk id="12" creationId="{D03BC6CF-2DAC-9A87-3668-2A050296A5C9}"/>
          </ac:spMkLst>
        </pc:spChg>
        <pc:spChg chg="del">
          <ac:chgData name="Jaclyn Randazzo" userId="0f6d5133-0d29-4937-b5b4-b46595d8c649" providerId="ADAL" clId="{60DE78F0-EDC3-41F3-B1BC-7A6249DD4373}" dt="2024-09-20T22:20:37.953" v="240" actId="478"/>
          <ac:spMkLst>
            <pc:docMk/>
            <pc:sldMk cId="145216878" sldId="290"/>
            <ac:spMk id="13" creationId="{ECFC515A-DC16-F235-7C76-1D3AE8254523}"/>
          </ac:spMkLst>
        </pc:spChg>
        <pc:spChg chg="del">
          <ac:chgData name="Jaclyn Randazzo" userId="0f6d5133-0d29-4937-b5b4-b46595d8c649" providerId="ADAL" clId="{60DE78F0-EDC3-41F3-B1BC-7A6249DD4373}" dt="2024-09-20T22:21:54.717" v="248" actId="478"/>
          <ac:spMkLst>
            <pc:docMk/>
            <pc:sldMk cId="145216878" sldId="290"/>
            <ac:spMk id="14" creationId="{DB0ABBB1-9B9D-FEFF-80F9-81E5A066DAB3}"/>
          </ac:spMkLst>
        </pc:spChg>
        <pc:picChg chg="mod">
          <ac:chgData name="Jaclyn Randazzo" userId="0f6d5133-0d29-4937-b5b4-b46595d8c649" providerId="ADAL" clId="{60DE78F0-EDC3-41F3-B1BC-7A6249DD4373}" dt="2024-09-27T14:47:53.511" v="1435" actId="1076"/>
          <ac:picMkLst>
            <pc:docMk/>
            <pc:sldMk cId="145216878" sldId="290"/>
            <ac:picMk id="2" creationId="{1976FAB8-01AB-852E-2923-4B21263221CA}"/>
          </ac:picMkLst>
        </pc:picChg>
        <pc:picChg chg="mod">
          <ac:chgData name="Jaclyn Randazzo" userId="0f6d5133-0d29-4937-b5b4-b46595d8c649" providerId="ADAL" clId="{60DE78F0-EDC3-41F3-B1BC-7A6249DD4373}" dt="2024-09-25T19:27:37.661" v="1215" actId="1076"/>
          <ac:picMkLst>
            <pc:docMk/>
            <pc:sldMk cId="145216878" sldId="290"/>
            <ac:picMk id="5" creationId="{43A4C2EA-220D-F015-2752-AAA7B7E5C7F1}"/>
          </ac:picMkLst>
        </pc:picChg>
        <pc:picChg chg="mod">
          <ac:chgData name="Jaclyn Randazzo" userId="0f6d5133-0d29-4937-b5b4-b46595d8c649" providerId="ADAL" clId="{60DE78F0-EDC3-41F3-B1BC-7A6249DD4373}" dt="2024-09-25T19:27:41.005" v="1216" actId="1076"/>
          <ac:picMkLst>
            <pc:docMk/>
            <pc:sldMk cId="145216878" sldId="290"/>
            <ac:picMk id="10" creationId="{C2A841A9-C16B-D035-EC26-116B6F09F987}"/>
          </ac:picMkLst>
        </pc:picChg>
        <pc:picChg chg="mod">
          <ac:chgData name="Jaclyn Randazzo" userId="0f6d5133-0d29-4937-b5b4-b46595d8c649" providerId="ADAL" clId="{60DE78F0-EDC3-41F3-B1BC-7A6249DD4373}" dt="2024-09-27T14:49:28.742" v="1440" actId="1076"/>
          <ac:picMkLst>
            <pc:docMk/>
            <pc:sldMk cId="145216878" sldId="290"/>
            <ac:picMk id="11" creationId="{8D3FF121-1BE8-897C-A09E-B5A2B7DA1674}"/>
          </ac:picMkLst>
        </pc:picChg>
      </pc:sldChg>
      <pc:sldChg chg="modSp mod">
        <pc:chgData name="Jaclyn Randazzo" userId="0f6d5133-0d29-4937-b5b4-b46595d8c649" providerId="ADAL" clId="{60DE78F0-EDC3-41F3-B1BC-7A6249DD4373}" dt="2024-09-26T19:37:07.490" v="1425" actId="255"/>
        <pc:sldMkLst>
          <pc:docMk/>
          <pc:sldMk cId="3615971440" sldId="291"/>
        </pc:sldMkLst>
        <pc:spChg chg="mod">
          <ac:chgData name="Jaclyn Randazzo" userId="0f6d5133-0d29-4937-b5b4-b46595d8c649" providerId="ADAL" clId="{60DE78F0-EDC3-41F3-B1BC-7A6249DD4373}" dt="2024-09-26T19:37:07.490" v="1425" actId="255"/>
          <ac:spMkLst>
            <pc:docMk/>
            <pc:sldMk cId="3615971440" sldId="291"/>
            <ac:spMk id="6" creationId="{B9BB6574-CD7A-D647-11F6-7E6052CCB138}"/>
          </ac:spMkLst>
        </pc:spChg>
      </pc:sldChg>
      <pc:sldChg chg="addSp delSp modSp mod">
        <pc:chgData name="Jaclyn Randazzo" userId="0f6d5133-0d29-4937-b5b4-b46595d8c649" providerId="ADAL" clId="{60DE78F0-EDC3-41F3-B1BC-7A6249DD4373}" dt="2024-09-26T19:18:57.381" v="1423" actId="1076"/>
        <pc:sldMkLst>
          <pc:docMk/>
          <pc:sldMk cId="2520530529" sldId="292"/>
        </pc:sldMkLst>
        <pc:spChg chg="add mod">
          <ac:chgData name="Jaclyn Randazzo" userId="0f6d5133-0d29-4937-b5b4-b46595d8c649" providerId="ADAL" clId="{60DE78F0-EDC3-41F3-B1BC-7A6249DD4373}" dt="2024-09-20T17:39:44.221" v="188"/>
          <ac:spMkLst>
            <pc:docMk/>
            <pc:sldMk cId="2520530529" sldId="292"/>
            <ac:spMk id="3" creationId="{CF10FFF0-C2E1-B754-A3B8-A58F122FBA59}"/>
          </ac:spMkLst>
        </pc:spChg>
        <pc:spChg chg="add del mod">
          <ac:chgData name="Jaclyn Randazzo" userId="0f6d5133-0d29-4937-b5b4-b46595d8c649" providerId="ADAL" clId="{60DE78F0-EDC3-41F3-B1BC-7A6249DD4373}" dt="2024-09-26T19:12:17.517" v="1391" actId="478"/>
          <ac:spMkLst>
            <pc:docMk/>
            <pc:sldMk cId="2520530529" sldId="292"/>
            <ac:spMk id="5" creationId="{69C4D655-1413-8F55-A589-8B6660C07E96}"/>
          </ac:spMkLst>
        </pc:spChg>
        <pc:spChg chg="del mod">
          <ac:chgData name="Jaclyn Randazzo" userId="0f6d5133-0d29-4937-b5b4-b46595d8c649" providerId="ADAL" clId="{60DE78F0-EDC3-41F3-B1BC-7A6249DD4373}" dt="2024-09-20T17:39:34.331" v="186" actId="478"/>
          <ac:spMkLst>
            <pc:docMk/>
            <pc:sldMk cId="2520530529" sldId="292"/>
            <ac:spMk id="6" creationId="{76FB6FF8-B990-3E51-A924-28D2A31DB1AB}"/>
          </ac:spMkLst>
        </pc:spChg>
        <pc:spChg chg="add mod">
          <ac:chgData name="Jaclyn Randazzo" userId="0f6d5133-0d29-4937-b5b4-b46595d8c649" providerId="ADAL" clId="{60DE78F0-EDC3-41F3-B1BC-7A6249DD4373}" dt="2024-09-26T19:18:57.381" v="1423" actId="1076"/>
          <ac:spMkLst>
            <pc:docMk/>
            <pc:sldMk cId="2520530529" sldId="292"/>
            <ac:spMk id="6" creationId="{AAAA845A-FF34-E91E-A26C-14A56B459C0C}"/>
          </ac:spMkLst>
        </pc:spChg>
        <pc:spChg chg="mod">
          <ac:chgData name="Jaclyn Randazzo" userId="0f6d5133-0d29-4937-b5b4-b46595d8c649" providerId="ADAL" clId="{60DE78F0-EDC3-41F3-B1BC-7A6249DD4373}" dt="2024-09-08T15:38:08.912" v="29" actId="1076"/>
          <ac:spMkLst>
            <pc:docMk/>
            <pc:sldMk cId="2520530529" sldId="292"/>
            <ac:spMk id="14" creationId="{A0CD8C50-B848-3602-6B1B-3B0EC948A067}"/>
          </ac:spMkLst>
        </pc:spChg>
        <pc:picChg chg="del">
          <ac:chgData name="Jaclyn Randazzo" userId="0f6d5133-0d29-4937-b5b4-b46595d8c649" providerId="ADAL" clId="{60DE78F0-EDC3-41F3-B1BC-7A6249DD4373}" dt="2024-09-20T17:39:35.879" v="187" actId="478"/>
          <ac:picMkLst>
            <pc:docMk/>
            <pc:sldMk cId="2520530529" sldId="292"/>
            <ac:picMk id="4" creationId="{49734BBC-B0A9-56DE-D749-13BD292C83A6}"/>
          </ac:picMkLst>
        </pc:picChg>
        <pc:picChg chg="add mod">
          <ac:chgData name="Jaclyn Randazzo" userId="0f6d5133-0d29-4937-b5b4-b46595d8c649" providerId="ADAL" clId="{60DE78F0-EDC3-41F3-B1BC-7A6249DD4373}" dt="2024-09-20T17:39:44.221" v="188"/>
          <ac:picMkLst>
            <pc:docMk/>
            <pc:sldMk cId="2520530529" sldId="292"/>
            <ac:picMk id="8" creationId="{379D77D2-B7DD-AB73-8409-5861935AFFE5}"/>
          </ac:picMkLst>
        </pc:picChg>
        <pc:picChg chg="mod">
          <ac:chgData name="Jaclyn Randazzo" userId="0f6d5133-0d29-4937-b5b4-b46595d8c649" providerId="ADAL" clId="{60DE78F0-EDC3-41F3-B1BC-7A6249DD4373}" dt="2024-09-26T19:18:06.308" v="1420" actId="1076"/>
          <ac:picMkLst>
            <pc:docMk/>
            <pc:sldMk cId="2520530529" sldId="292"/>
            <ac:picMk id="11" creationId="{CE472CC4-1FB0-4062-ED55-B3CE50B76F0E}"/>
          </ac:picMkLst>
        </pc:picChg>
      </pc:sldChg>
      <pc:sldChg chg="addSp delSp modSp mod">
        <pc:chgData name="Jaclyn Randazzo" userId="0f6d5133-0d29-4937-b5b4-b46595d8c649" providerId="ADAL" clId="{60DE78F0-EDC3-41F3-B1BC-7A6249DD4373}" dt="2024-09-27T15:06:04.029" v="1464" actId="1076"/>
        <pc:sldMkLst>
          <pc:docMk/>
          <pc:sldMk cId="536909618" sldId="293"/>
        </pc:sldMkLst>
        <pc:spChg chg="del">
          <ac:chgData name="Jaclyn Randazzo" userId="0f6d5133-0d29-4937-b5b4-b46595d8c649" providerId="ADAL" clId="{60DE78F0-EDC3-41F3-B1BC-7A6249DD4373}" dt="2024-09-25T18:36:04.033" v="1006" actId="478"/>
          <ac:spMkLst>
            <pc:docMk/>
            <pc:sldMk cId="536909618" sldId="293"/>
            <ac:spMk id="3" creationId="{2C9FB361-CD95-1C01-0209-8EB162B93134}"/>
          </ac:spMkLst>
        </pc:spChg>
        <pc:spChg chg="del mod">
          <ac:chgData name="Jaclyn Randazzo" userId="0f6d5133-0d29-4937-b5b4-b46595d8c649" providerId="ADAL" clId="{60DE78F0-EDC3-41F3-B1BC-7A6249DD4373}" dt="2024-09-25T18:42:22.657" v="1034" actId="478"/>
          <ac:spMkLst>
            <pc:docMk/>
            <pc:sldMk cId="536909618" sldId="293"/>
            <ac:spMk id="8" creationId="{CD666637-0B1D-2F8E-64CE-F7781E580435}"/>
          </ac:spMkLst>
        </pc:spChg>
        <pc:spChg chg="del">
          <ac:chgData name="Jaclyn Randazzo" userId="0f6d5133-0d29-4937-b5b4-b46595d8c649" providerId="ADAL" clId="{60DE78F0-EDC3-41F3-B1BC-7A6249DD4373}" dt="2024-09-25T18:36:00.509" v="1004" actId="478"/>
          <ac:spMkLst>
            <pc:docMk/>
            <pc:sldMk cId="536909618" sldId="293"/>
            <ac:spMk id="10" creationId="{B8F48B41-0F11-880C-3441-ADC5559F1971}"/>
          </ac:spMkLst>
        </pc:spChg>
        <pc:spChg chg="add mod">
          <ac:chgData name="Jaclyn Randazzo" userId="0f6d5133-0d29-4937-b5b4-b46595d8c649" providerId="ADAL" clId="{60DE78F0-EDC3-41F3-B1BC-7A6249DD4373}" dt="2024-09-27T15:05:22.756" v="1462" actId="1076"/>
          <ac:spMkLst>
            <pc:docMk/>
            <pc:sldMk cId="536909618" sldId="293"/>
            <ac:spMk id="11" creationId="{9E190A9C-4ADF-2881-B221-C025B7F6E95F}"/>
          </ac:spMkLst>
        </pc:spChg>
        <pc:spChg chg="add mod">
          <ac:chgData name="Jaclyn Randazzo" userId="0f6d5133-0d29-4937-b5b4-b46595d8c649" providerId="ADAL" clId="{60DE78F0-EDC3-41F3-B1BC-7A6249DD4373}" dt="2024-09-27T15:06:04.029" v="1464" actId="1076"/>
          <ac:spMkLst>
            <pc:docMk/>
            <pc:sldMk cId="536909618" sldId="293"/>
            <ac:spMk id="12" creationId="{69F42A4C-C379-B186-2D33-829AB13CCC6C}"/>
          </ac:spMkLst>
        </pc:spChg>
        <pc:spChg chg="del mod">
          <ac:chgData name="Jaclyn Randazzo" userId="0f6d5133-0d29-4937-b5b4-b46595d8c649" providerId="ADAL" clId="{60DE78F0-EDC3-41F3-B1BC-7A6249DD4373}" dt="2024-09-25T18:42:40.962" v="1038" actId="478"/>
          <ac:spMkLst>
            <pc:docMk/>
            <pc:sldMk cId="536909618" sldId="293"/>
            <ac:spMk id="13" creationId="{938DDD3E-4B9C-8758-7750-48341E13807B}"/>
          </ac:spMkLst>
        </pc:spChg>
        <pc:spChg chg="add del mod">
          <ac:chgData name="Jaclyn Randazzo" userId="0f6d5133-0d29-4937-b5b4-b46595d8c649" providerId="ADAL" clId="{60DE78F0-EDC3-41F3-B1BC-7A6249DD4373}" dt="2024-09-25T18:56:01.198" v="1169" actId="478"/>
          <ac:spMkLst>
            <pc:docMk/>
            <pc:sldMk cId="536909618" sldId="293"/>
            <ac:spMk id="15" creationId="{2E2A0844-CE59-EB38-127D-F997D86B3878}"/>
          </ac:spMkLst>
        </pc:spChg>
        <pc:picChg chg="mod">
          <ac:chgData name="Jaclyn Randazzo" userId="0f6d5133-0d29-4937-b5b4-b46595d8c649" providerId="ADAL" clId="{60DE78F0-EDC3-41F3-B1BC-7A6249DD4373}" dt="2024-09-27T15:06:04.029" v="1464" actId="1076"/>
          <ac:picMkLst>
            <pc:docMk/>
            <pc:sldMk cId="536909618" sldId="293"/>
            <ac:picMk id="5" creationId="{6B73FF68-FA5F-4442-FF2A-46C12C223703}"/>
          </ac:picMkLst>
        </pc:picChg>
        <pc:picChg chg="add del mod">
          <ac:chgData name="Jaclyn Randazzo" userId="0f6d5133-0d29-4937-b5b4-b46595d8c649" providerId="ADAL" clId="{60DE78F0-EDC3-41F3-B1BC-7A6249DD4373}" dt="2024-09-25T18:56:01.807" v="1170" actId="478"/>
          <ac:picMkLst>
            <pc:docMk/>
            <pc:sldMk cId="536909618" sldId="293"/>
            <ac:picMk id="6" creationId="{4166CADB-1D47-51BF-8BCC-C84F0C332B26}"/>
          </ac:picMkLst>
        </pc:picChg>
        <pc:picChg chg="mod">
          <ac:chgData name="Jaclyn Randazzo" userId="0f6d5133-0d29-4937-b5b4-b46595d8c649" providerId="ADAL" clId="{60DE78F0-EDC3-41F3-B1BC-7A6249DD4373}" dt="2024-09-27T15:05:22.756" v="1462" actId="1076"/>
          <ac:picMkLst>
            <pc:docMk/>
            <pc:sldMk cId="536909618" sldId="293"/>
            <ac:picMk id="7" creationId="{E222217F-B014-0D0E-6397-48221A647806}"/>
          </ac:picMkLst>
        </pc:picChg>
        <pc:picChg chg="del">
          <ac:chgData name="Jaclyn Randazzo" userId="0f6d5133-0d29-4937-b5b4-b46595d8c649" providerId="ADAL" clId="{60DE78F0-EDC3-41F3-B1BC-7A6249DD4373}" dt="2024-09-25T18:36:04.525" v="1007" actId="478"/>
          <ac:picMkLst>
            <pc:docMk/>
            <pc:sldMk cId="536909618" sldId="293"/>
            <ac:picMk id="9" creationId="{0FC6289A-1491-9EBB-6301-3FE9F2CEFD04}"/>
          </ac:picMkLst>
        </pc:picChg>
        <pc:picChg chg="del">
          <ac:chgData name="Jaclyn Randazzo" userId="0f6d5133-0d29-4937-b5b4-b46595d8c649" providerId="ADAL" clId="{60DE78F0-EDC3-41F3-B1BC-7A6249DD4373}" dt="2024-09-25T18:36:01.793" v="1005" actId="478"/>
          <ac:picMkLst>
            <pc:docMk/>
            <pc:sldMk cId="536909618" sldId="293"/>
            <ac:picMk id="14" creationId="{67722F4D-7630-69E6-96DC-AC9D4693649C}"/>
          </ac:picMkLst>
        </pc:picChg>
      </pc:sldChg>
      <pc:sldChg chg="addSp delSp modSp mod delAnim modNotesTx">
        <pc:chgData name="Jaclyn Randazzo" userId="0f6d5133-0d29-4937-b5b4-b46595d8c649" providerId="ADAL" clId="{60DE78F0-EDC3-41F3-B1BC-7A6249DD4373}" dt="2024-09-23T21:13:00.748" v="989" actId="20577"/>
        <pc:sldMkLst>
          <pc:docMk/>
          <pc:sldMk cId="2165323205" sldId="294"/>
        </pc:sldMkLst>
        <pc:spChg chg="del">
          <ac:chgData name="Jaclyn Randazzo" userId="0f6d5133-0d29-4937-b5b4-b46595d8c649" providerId="ADAL" clId="{60DE78F0-EDC3-41F3-B1BC-7A6249DD4373}" dt="2024-09-21T00:47:17.046" v="267" actId="478"/>
          <ac:spMkLst>
            <pc:docMk/>
            <pc:sldMk cId="2165323205" sldId="294"/>
            <ac:spMk id="8" creationId="{70FE8ABF-72FB-A4A8-4914-40774EAB4747}"/>
          </ac:spMkLst>
        </pc:spChg>
        <pc:spChg chg="add mod">
          <ac:chgData name="Jaclyn Randazzo" userId="0f6d5133-0d29-4937-b5b4-b46595d8c649" providerId="ADAL" clId="{60DE78F0-EDC3-41F3-B1BC-7A6249DD4373}" dt="2024-09-23T21:13:00.748" v="989" actId="20577"/>
          <ac:spMkLst>
            <pc:docMk/>
            <pc:sldMk cId="2165323205" sldId="294"/>
            <ac:spMk id="9" creationId="{6533F060-F0ED-5A40-EF5C-88BD7638F167}"/>
          </ac:spMkLst>
        </pc:spChg>
        <pc:picChg chg="del">
          <ac:chgData name="Jaclyn Randazzo" userId="0f6d5133-0d29-4937-b5b4-b46595d8c649" providerId="ADAL" clId="{60DE78F0-EDC3-41F3-B1BC-7A6249DD4373}" dt="2024-09-21T00:46:58.130" v="264" actId="478"/>
          <ac:picMkLst>
            <pc:docMk/>
            <pc:sldMk cId="2165323205" sldId="294"/>
            <ac:picMk id="4" creationId="{29D89836-5E88-AF25-5DB6-A237D22021E3}"/>
          </ac:picMkLst>
        </pc:picChg>
        <pc:picChg chg="add mod">
          <ac:chgData name="Jaclyn Randazzo" userId="0f6d5133-0d29-4937-b5b4-b46595d8c649" providerId="ADAL" clId="{60DE78F0-EDC3-41F3-B1BC-7A6249DD4373}" dt="2024-09-23T21:07:53.246" v="979"/>
          <ac:picMkLst>
            <pc:docMk/>
            <pc:sldMk cId="2165323205" sldId="294"/>
            <ac:picMk id="7" creationId="{21946AF9-23EF-CBE2-390F-BC91DEF06F91}"/>
          </ac:picMkLst>
        </pc:picChg>
      </pc:sldChg>
      <pc:sldChg chg="modSp add del mod">
        <pc:chgData name="Jaclyn Randazzo" userId="0f6d5133-0d29-4937-b5b4-b46595d8c649" providerId="ADAL" clId="{60DE78F0-EDC3-41F3-B1BC-7A6249DD4373}" dt="2024-09-24T19:13:31.948" v="991" actId="47"/>
        <pc:sldMkLst>
          <pc:docMk/>
          <pc:sldMk cId="3023318144" sldId="296"/>
        </pc:sldMkLst>
        <pc:spChg chg="mod">
          <ac:chgData name="Jaclyn Randazzo" userId="0f6d5133-0d29-4937-b5b4-b46595d8c649" providerId="ADAL" clId="{60DE78F0-EDC3-41F3-B1BC-7A6249DD4373}" dt="2024-09-21T14:53:48.334" v="585" actId="255"/>
          <ac:spMkLst>
            <pc:docMk/>
            <pc:sldMk cId="3023318144" sldId="296"/>
            <ac:spMk id="13" creationId="{99D7CD8E-41F9-16FA-290E-7FF906B94CEC}"/>
          </ac:spMkLst>
        </pc:spChg>
      </pc:sldChg>
      <pc:sldChg chg="del">
        <pc:chgData name="Jaclyn Randazzo" userId="0f6d5133-0d29-4937-b5b4-b46595d8c649" providerId="ADAL" clId="{60DE78F0-EDC3-41F3-B1BC-7A6249DD4373}" dt="2024-09-20T20:31:34.059" v="190" actId="47"/>
        <pc:sldMkLst>
          <pc:docMk/>
          <pc:sldMk cId="1554054438" sldId="313"/>
        </pc:sldMkLst>
      </pc:sldChg>
      <pc:sldChg chg="addSp delSp modSp mod">
        <pc:chgData name="Jaclyn Randazzo" userId="0f6d5133-0d29-4937-b5b4-b46595d8c649" providerId="ADAL" clId="{60DE78F0-EDC3-41F3-B1BC-7A6249DD4373}" dt="2024-09-25T19:19:23.740" v="1204" actId="1076"/>
        <pc:sldMkLst>
          <pc:docMk/>
          <pc:sldMk cId="3444073356" sldId="314"/>
        </pc:sldMkLst>
        <pc:spChg chg="add mod">
          <ac:chgData name="Jaclyn Randazzo" userId="0f6d5133-0d29-4937-b5b4-b46595d8c649" providerId="ADAL" clId="{60DE78F0-EDC3-41F3-B1BC-7A6249DD4373}" dt="2024-09-25T19:19:23.740" v="1204" actId="1076"/>
          <ac:spMkLst>
            <pc:docMk/>
            <pc:sldMk cId="3444073356" sldId="314"/>
            <ac:spMk id="3" creationId="{F3E7603F-9FF4-0F0B-A7F7-5C5F2F28588D}"/>
          </ac:spMkLst>
        </pc:spChg>
        <pc:spChg chg="mod">
          <ac:chgData name="Jaclyn Randazzo" userId="0f6d5133-0d29-4937-b5b4-b46595d8c649" providerId="ADAL" clId="{60DE78F0-EDC3-41F3-B1BC-7A6249DD4373}" dt="2024-09-25T19:19:03.789" v="1202" actId="1076"/>
          <ac:spMkLst>
            <pc:docMk/>
            <pc:sldMk cId="3444073356" sldId="314"/>
            <ac:spMk id="5" creationId="{90FA2D68-D6AE-F800-BAA3-7B9AF2C6A9E9}"/>
          </ac:spMkLst>
        </pc:spChg>
        <pc:spChg chg="mod">
          <ac:chgData name="Jaclyn Randazzo" userId="0f6d5133-0d29-4937-b5b4-b46595d8c649" providerId="ADAL" clId="{60DE78F0-EDC3-41F3-B1BC-7A6249DD4373}" dt="2024-09-23T20:53:23.652" v="974" actId="20577"/>
          <ac:spMkLst>
            <pc:docMk/>
            <pc:sldMk cId="3444073356" sldId="314"/>
            <ac:spMk id="6" creationId="{92EF0B3F-4713-F1DB-7526-C9F2BB8706B4}"/>
          </ac:spMkLst>
        </pc:spChg>
        <pc:spChg chg="add mod">
          <ac:chgData name="Jaclyn Randazzo" userId="0f6d5133-0d29-4937-b5b4-b46595d8c649" providerId="ADAL" clId="{60DE78F0-EDC3-41F3-B1BC-7A6249DD4373}" dt="2024-09-21T01:04:16.102" v="285" actId="571"/>
          <ac:spMkLst>
            <pc:docMk/>
            <pc:sldMk cId="3444073356" sldId="314"/>
            <ac:spMk id="7" creationId="{958F7E96-3BC0-C664-D5B1-6AB28EA03253}"/>
          </ac:spMkLst>
        </pc:spChg>
        <pc:spChg chg="add mod">
          <ac:chgData name="Jaclyn Randazzo" userId="0f6d5133-0d29-4937-b5b4-b46595d8c649" providerId="ADAL" clId="{60DE78F0-EDC3-41F3-B1BC-7A6249DD4373}" dt="2024-09-21T01:04:49.634" v="291" actId="571"/>
          <ac:spMkLst>
            <pc:docMk/>
            <pc:sldMk cId="3444073356" sldId="314"/>
            <ac:spMk id="9" creationId="{19FEAA59-86CF-4DCD-4532-A6EE6FAB908C}"/>
          </ac:spMkLst>
        </pc:spChg>
        <pc:spChg chg="del">
          <ac:chgData name="Jaclyn Randazzo" userId="0f6d5133-0d29-4937-b5b4-b46595d8c649" providerId="ADAL" clId="{60DE78F0-EDC3-41F3-B1BC-7A6249DD4373}" dt="2024-09-08T15:58:48.892" v="151" actId="478"/>
          <ac:spMkLst>
            <pc:docMk/>
            <pc:sldMk cId="3444073356" sldId="314"/>
            <ac:spMk id="9" creationId="{66B58E7A-4A06-4DEF-11A9-7BF109A41C7A}"/>
          </ac:spMkLst>
        </pc:spChg>
        <pc:spChg chg="del mod">
          <ac:chgData name="Jaclyn Randazzo" userId="0f6d5133-0d29-4937-b5b4-b46595d8c649" providerId="ADAL" clId="{60DE78F0-EDC3-41F3-B1BC-7A6249DD4373}" dt="2024-09-21T15:17:23.933" v="704" actId="478"/>
          <ac:spMkLst>
            <pc:docMk/>
            <pc:sldMk cId="3444073356" sldId="314"/>
            <ac:spMk id="10" creationId="{12EF8A59-24F8-2621-DF3B-D7DC8FD0966E}"/>
          </ac:spMkLst>
        </pc:spChg>
        <pc:spChg chg="add mod">
          <ac:chgData name="Jaclyn Randazzo" userId="0f6d5133-0d29-4937-b5b4-b46595d8c649" providerId="ADAL" clId="{60DE78F0-EDC3-41F3-B1BC-7A6249DD4373}" dt="2024-09-21T01:04:48.277" v="289" actId="571"/>
          <ac:spMkLst>
            <pc:docMk/>
            <pc:sldMk cId="3444073356" sldId="314"/>
            <ac:spMk id="11" creationId="{663BB906-5979-BAA3-7CCD-6D6BFB288440}"/>
          </ac:spMkLst>
        </pc:spChg>
        <pc:spChg chg="add mod">
          <ac:chgData name="Jaclyn Randazzo" userId="0f6d5133-0d29-4937-b5b4-b46595d8c649" providerId="ADAL" clId="{60DE78F0-EDC3-41F3-B1BC-7A6249DD4373}" dt="2024-09-21T01:04:48.277" v="289" actId="571"/>
          <ac:spMkLst>
            <pc:docMk/>
            <pc:sldMk cId="3444073356" sldId="314"/>
            <ac:spMk id="12" creationId="{28C421E2-E6E8-6F0C-0A3F-F9A92DD11E70}"/>
          </ac:spMkLst>
        </pc:spChg>
        <pc:spChg chg="add mod">
          <ac:chgData name="Jaclyn Randazzo" userId="0f6d5133-0d29-4937-b5b4-b46595d8c649" providerId="ADAL" clId="{60DE78F0-EDC3-41F3-B1BC-7A6249DD4373}" dt="2024-09-21T01:05:20.401" v="293" actId="571"/>
          <ac:spMkLst>
            <pc:docMk/>
            <pc:sldMk cId="3444073356" sldId="314"/>
            <ac:spMk id="13" creationId="{1A080DC8-D50B-1ADE-2A57-8DD4113E2560}"/>
          </ac:spMkLst>
        </pc:spChg>
        <pc:picChg chg="mod">
          <ac:chgData name="Jaclyn Randazzo" userId="0f6d5133-0d29-4937-b5b4-b46595d8c649" providerId="ADAL" clId="{60DE78F0-EDC3-41F3-B1BC-7A6249DD4373}" dt="2024-09-25T19:19:03.789" v="1202" actId="1076"/>
          <ac:picMkLst>
            <pc:docMk/>
            <pc:sldMk cId="3444073356" sldId="314"/>
            <ac:picMk id="4" creationId="{42483FE9-FA14-7EE2-10FF-B4C5A6CF752A}"/>
          </ac:picMkLst>
        </pc:picChg>
        <pc:picChg chg="mod">
          <ac:chgData name="Jaclyn Randazzo" userId="0f6d5133-0d29-4937-b5b4-b46595d8c649" providerId="ADAL" clId="{60DE78F0-EDC3-41F3-B1BC-7A6249DD4373}" dt="2024-09-25T19:18:35.627" v="1199" actId="1076"/>
          <ac:picMkLst>
            <pc:docMk/>
            <pc:sldMk cId="3444073356" sldId="314"/>
            <ac:picMk id="8" creationId="{3F373E78-C5A2-E954-1C95-BC63458B2AD4}"/>
          </ac:picMkLst>
        </pc:picChg>
      </pc:sldChg>
      <pc:sldChg chg="addSp delSp modSp mod delAnim modNotesTx">
        <pc:chgData name="Jaclyn Randazzo" userId="0f6d5133-0d29-4937-b5b4-b46595d8c649" providerId="ADAL" clId="{60DE78F0-EDC3-41F3-B1BC-7A6249DD4373}" dt="2024-09-23T20:48:47.024" v="868" actId="20577"/>
        <pc:sldMkLst>
          <pc:docMk/>
          <pc:sldMk cId="244038849" sldId="315"/>
        </pc:sldMkLst>
        <pc:spChg chg="add del mod">
          <ac:chgData name="Jaclyn Randazzo" userId="0f6d5133-0d29-4937-b5b4-b46595d8c649" providerId="ADAL" clId="{60DE78F0-EDC3-41F3-B1BC-7A6249DD4373}" dt="2024-09-21T02:20:15.126" v="474" actId="478"/>
          <ac:spMkLst>
            <pc:docMk/>
            <pc:sldMk cId="244038849" sldId="315"/>
            <ac:spMk id="3" creationId="{DAF96E9F-DAE1-2B03-847A-10143731717D}"/>
          </ac:spMkLst>
        </pc:spChg>
        <pc:spChg chg="add mod">
          <ac:chgData name="Jaclyn Randazzo" userId="0f6d5133-0d29-4937-b5b4-b46595d8c649" providerId="ADAL" clId="{60DE78F0-EDC3-41F3-B1BC-7A6249DD4373}" dt="2024-09-23T20:48:47.024" v="868" actId="20577"/>
          <ac:spMkLst>
            <pc:docMk/>
            <pc:sldMk cId="244038849" sldId="315"/>
            <ac:spMk id="5" creationId="{22EE5684-6E43-966E-9146-7C679EDF5E02}"/>
          </ac:spMkLst>
        </pc:spChg>
        <pc:spChg chg="add mod">
          <ac:chgData name="Jaclyn Randazzo" userId="0f6d5133-0d29-4937-b5b4-b46595d8c649" providerId="ADAL" clId="{60DE78F0-EDC3-41F3-B1BC-7A6249DD4373}" dt="2024-09-23T19:28:15.329" v="800"/>
          <ac:spMkLst>
            <pc:docMk/>
            <pc:sldMk cId="244038849" sldId="315"/>
            <ac:spMk id="6" creationId="{91CCA52F-9406-8BDC-4EE9-4F2E7D60E1C4}"/>
          </ac:spMkLst>
        </pc:spChg>
        <pc:picChg chg="del">
          <ac:chgData name="Jaclyn Randazzo" userId="0f6d5133-0d29-4937-b5b4-b46595d8c649" providerId="ADAL" clId="{60DE78F0-EDC3-41F3-B1BC-7A6249DD4373}" dt="2024-09-20T21:18:22.159" v="223" actId="478"/>
          <ac:picMkLst>
            <pc:docMk/>
            <pc:sldMk cId="244038849" sldId="315"/>
            <ac:picMk id="3" creationId="{1021385A-8BA3-BEC8-AF41-78BD7C3D3967}"/>
          </ac:picMkLst>
        </pc:picChg>
        <pc:picChg chg="add del mod">
          <ac:chgData name="Jaclyn Randazzo" userId="0f6d5133-0d29-4937-b5b4-b46595d8c649" providerId="ADAL" clId="{60DE78F0-EDC3-41F3-B1BC-7A6249DD4373}" dt="2024-09-21T02:20:12.374" v="473" actId="478"/>
          <ac:picMkLst>
            <pc:docMk/>
            <pc:sldMk cId="244038849" sldId="315"/>
            <ac:picMk id="4" creationId="{7C01F133-4C0E-1A57-6871-08310A4BA48C}"/>
          </ac:picMkLst>
        </pc:picChg>
        <pc:picChg chg="add mod">
          <ac:chgData name="Jaclyn Randazzo" userId="0f6d5133-0d29-4937-b5b4-b46595d8c649" providerId="ADAL" clId="{60DE78F0-EDC3-41F3-B1BC-7A6249DD4373}" dt="2024-09-21T02:20:15.768" v="475"/>
          <ac:picMkLst>
            <pc:docMk/>
            <pc:sldMk cId="244038849" sldId="315"/>
            <ac:picMk id="7" creationId="{762D8825-6D04-669B-BB52-D98930C0AC5B}"/>
          </ac:picMkLst>
        </pc:picChg>
        <pc:picChg chg="add mod">
          <ac:chgData name="Jaclyn Randazzo" userId="0f6d5133-0d29-4937-b5b4-b46595d8c649" providerId="ADAL" clId="{60DE78F0-EDC3-41F3-B1BC-7A6249DD4373}" dt="2024-09-21T02:20:15.768" v="475"/>
          <ac:picMkLst>
            <pc:docMk/>
            <pc:sldMk cId="244038849" sldId="315"/>
            <ac:picMk id="8" creationId="{E3063698-F368-8B70-F419-B5854ED61C91}"/>
          </ac:picMkLst>
        </pc:picChg>
      </pc:sldChg>
      <pc:sldChg chg="addSp delSp modSp add del mod">
        <pc:chgData name="Jaclyn Randazzo" userId="0f6d5133-0d29-4937-b5b4-b46595d8c649" providerId="ADAL" clId="{60DE78F0-EDC3-41F3-B1BC-7A6249DD4373}" dt="2024-09-25T19:54:20.245" v="1229"/>
        <pc:sldMkLst>
          <pc:docMk/>
          <pc:sldMk cId="2581776161" sldId="316"/>
        </pc:sldMkLst>
        <pc:spChg chg="add mod">
          <ac:chgData name="Jaclyn Randazzo" userId="0f6d5133-0d29-4937-b5b4-b46595d8c649" providerId="ADAL" clId="{60DE78F0-EDC3-41F3-B1BC-7A6249DD4373}" dt="2024-09-21T15:24:17.335" v="744" actId="14100"/>
          <ac:spMkLst>
            <pc:docMk/>
            <pc:sldMk cId="2581776161" sldId="316"/>
            <ac:spMk id="3" creationId="{D455D3DF-4281-CECF-5C8C-7B46A1A3D65E}"/>
          </ac:spMkLst>
        </pc:spChg>
        <pc:spChg chg="add mod">
          <ac:chgData name="Jaclyn Randazzo" userId="0f6d5133-0d29-4937-b5b4-b46595d8c649" providerId="ADAL" clId="{60DE78F0-EDC3-41F3-B1BC-7A6249DD4373}" dt="2024-09-08T16:00:03.343" v="162" actId="1076"/>
          <ac:spMkLst>
            <pc:docMk/>
            <pc:sldMk cId="2581776161" sldId="316"/>
            <ac:spMk id="5" creationId="{A0C3340D-6015-7864-4BE6-2693787E6BD1}"/>
          </ac:spMkLst>
        </pc:spChg>
        <pc:spChg chg="mod">
          <ac:chgData name="Jaclyn Randazzo" userId="0f6d5133-0d29-4937-b5b4-b46595d8c649" providerId="ADAL" clId="{60DE78F0-EDC3-41F3-B1BC-7A6249DD4373}" dt="2024-09-23T20:35:44.077" v="831" actId="20577"/>
          <ac:spMkLst>
            <pc:docMk/>
            <pc:sldMk cId="2581776161" sldId="316"/>
            <ac:spMk id="6" creationId="{CACEFDFB-9FDD-40D1-15DD-1481BA58B88F}"/>
          </ac:spMkLst>
        </pc:spChg>
        <pc:spChg chg="del">
          <ac:chgData name="Jaclyn Randazzo" userId="0f6d5133-0d29-4937-b5b4-b46595d8c649" providerId="ADAL" clId="{60DE78F0-EDC3-41F3-B1BC-7A6249DD4373}" dt="2024-09-08T15:59:30.915" v="156" actId="478"/>
          <ac:spMkLst>
            <pc:docMk/>
            <pc:sldMk cId="2581776161" sldId="316"/>
            <ac:spMk id="8" creationId="{8646CBE3-3491-CF17-2673-F63E51B18E04}"/>
          </ac:spMkLst>
        </pc:spChg>
        <pc:spChg chg="add del">
          <ac:chgData name="Jaclyn Randazzo" userId="0f6d5133-0d29-4937-b5b4-b46595d8c649" providerId="ADAL" clId="{60DE78F0-EDC3-41F3-B1BC-7A6249DD4373}" dt="2024-09-08T16:00:06.711" v="164" actId="478"/>
          <ac:spMkLst>
            <pc:docMk/>
            <pc:sldMk cId="2581776161" sldId="316"/>
            <ac:spMk id="9" creationId="{0E8E90B3-3054-7228-E896-C8C5AB4FFA30}"/>
          </ac:spMkLst>
        </pc:spChg>
        <pc:spChg chg="add mod ord">
          <ac:chgData name="Jaclyn Randazzo" userId="0f6d5133-0d29-4937-b5b4-b46595d8c649" providerId="ADAL" clId="{60DE78F0-EDC3-41F3-B1BC-7A6249DD4373}" dt="2024-09-21T15:24:27.901" v="745" actId="1076"/>
          <ac:spMkLst>
            <pc:docMk/>
            <pc:sldMk cId="2581776161" sldId="316"/>
            <ac:spMk id="10" creationId="{B9AC8B38-E24B-CA74-DB06-D3D89A3D4C57}"/>
          </ac:spMkLst>
        </pc:spChg>
        <pc:picChg chg="mod ord">
          <ac:chgData name="Jaclyn Randazzo" userId="0f6d5133-0d29-4937-b5b4-b46595d8c649" providerId="ADAL" clId="{60DE78F0-EDC3-41F3-B1BC-7A6249DD4373}" dt="2024-09-21T15:24:27.901" v="745" actId="1076"/>
          <ac:picMkLst>
            <pc:docMk/>
            <pc:sldMk cId="2581776161" sldId="316"/>
            <ac:picMk id="4" creationId="{7B1AFBAA-7438-8A5F-48B6-B6C1438B0277}"/>
          </ac:picMkLst>
        </pc:picChg>
        <pc:picChg chg="mod">
          <ac:chgData name="Jaclyn Randazzo" userId="0f6d5133-0d29-4937-b5b4-b46595d8c649" providerId="ADAL" clId="{60DE78F0-EDC3-41F3-B1BC-7A6249DD4373}" dt="2024-09-21T15:24:17.335" v="744" actId="14100"/>
          <ac:picMkLst>
            <pc:docMk/>
            <pc:sldMk cId="2581776161" sldId="316"/>
            <ac:picMk id="7" creationId="{F694E780-1C70-72F4-F46C-E060B450CBE3}"/>
          </ac:picMkLst>
        </pc:picChg>
      </pc:sldChg>
      <pc:sldChg chg="addSp delSp modSp mod delAnim modNotesTx">
        <pc:chgData name="Jaclyn Randazzo" userId="0f6d5133-0d29-4937-b5b4-b46595d8c649" providerId="ADAL" clId="{60DE78F0-EDC3-41F3-B1BC-7A6249DD4373}" dt="2024-09-23T20:48:57.138" v="875" actId="20577"/>
        <pc:sldMkLst>
          <pc:docMk/>
          <pc:sldMk cId="1196734326" sldId="317"/>
        </pc:sldMkLst>
        <pc:spChg chg="add del mod">
          <ac:chgData name="Jaclyn Randazzo" userId="0f6d5133-0d29-4937-b5b4-b46595d8c649" providerId="ADAL" clId="{60DE78F0-EDC3-41F3-B1BC-7A6249DD4373}" dt="2024-09-21T02:20:05.875" v="471" actId="478"/>
          <ac:spMkLst>
            <pc:docMk/>
            <pc:sldMk cId="1196734326" sldId="317"/>
            <ac:spMk id="4" creationId="{11481CF7-F68C-7632-BAD0-76070BC1C58E}"/>
          </ac:spMkLst>
        </pc:spChg>
        <pc:spChg chg="add mod">
          <ac:chgData name="Jaclyn Randazzo" userId="0f6d5133-0d29-4937-b5b4-b46595d8c649" providerId="ADAL" clId="{60DE78F0-EDC3-41F3-B1BC-7A6249DD4373}" dt="2024-09-23T20:48:57.138" v="875" actId="20577"/>
          <ac:spMkLst>
            <pc:docMk/>
            <pc:sldMk cId="1196734326" sldId="317"/>
            <ac:spMk id="5" creationId="{D17064AD-FEA5-B4D6-FAD0-7C4DE29E7880}"/>
          </ac:spMkLst>
        </pc:spChg>
        <pc:spChg chg="add mod">
          <ac:chgData name="Jaclyn Randazzo" userId="0f6d5133-0d29-4937-b5b4-b46595d8c649" providerId="ADAL" clId="{60DE78F0-EDC3-41F3-B1BC-7A6249DD4373}" dt="2024-09-23T20:43:56.235" v="840"/>
          <ac:spMkLst>
            <pc:docMk/>
            <pc:sldMk cId="1196734326" sldId="317"/>
            <ac:spMk id="6" creationId="{EEE2C430-2517-DEE3-7EC2-6E847C39F6E0}"/>
          </ac:spMkLst>
        </pc:spChg>
        <pc:picChg chg="del">
          <ac:chgData name="Jaclyn Randazzo" userId="0f6d5133-0d29-4937-b5b4-b46595d8c649" providerId="ADAL" clId="{60DE78F0-EDC3-41F3-B1BC-7A6249DD4373}" dt="2024-09-20T21:18:36.579" v="224" actId="478"/>
          <ac:picMkLst>
            <pc:docMk/>
            <pc:sldMk cId="1196734326" sldId="317"/>
            <ac:picMk id="3" creationId="{B3D650E5-1E8D-A02D-D3AB-F100FA600C30}"/>
          </ac:picMkLst>
        </pc:picChg>
        <pc:picChg chg="add del mod">
          <ac:chgData name="Jaclyn Randazzo" userId="0f6d5133-0d29-4937-b5b4-b46595d8c649" providerId="ADAL" clId="{60DE78F0-EDC3-41F3-B1BC-7A6249DD4373}" dt="2024-09-21T02:20:03" v="470" actId="478"/>
          <ac:picMkLst>
            <pc:docMk/>
            <pc:sldMk cId="1196734326" sldId="317"/>
            <ac:picMk id="3" creationId="{CF1B19B4-BAC2-D330-3692-9D8055D2BAD2}"/>
          </ac:picMkLst>
        </pc:picChg>
        <pc:picChg chg="add del mod">
          <ac:chgData name="Jaclyn Randazzo" userId="0f6d5133-0d29-4937-b5b4-b46595d8c649" providerId="ADAL" clId="{60DE78F0-EDC3-41F3-B1BC-7A6249DD4373}" dt="2024-09-20T22:57:46.292" v="260" actId="478"/>
          <ac:picMkLst>
            <pc:docMk/>
            <pc:sldMk cId="1196734326" sldId="317"/>
            <ac:picMk id="4" creationId="{FBB23D41-D4FF-2D35-B31D-C581E4AA78B9}"/>
          </ac:picMkLst>
        </pc:picChg>
        <pc:picChg chg="add del mod">
          <ac:chgData name="Jaclyn Randazzo" userId="0f6d5133-0d29-4937-b5b4-b46595d8c649" providerId="ADAL" clId="{60DE78F0-EDC3-41F3-B1BC-7A6249DD4373}" dt="2024-09-21T01:19:10.061" v="331" actId="478"/>
          <ac:picMkLst>
            <pc:docMk/>
            <pc:sldMk cId="1196734326" sldId="317"/>
            <ac:picMk id="5" creationId="{5DFD64E4-188B-1B89-2DD1-F1807F962DB6}"/>
          </ac:picMkLst>
        </pc:picChg>
        <pc:picChg chg="add mod">
          <ac:chgData name="Jaclyn Randazzo" userId="0f6d5133-0d29-4937-b5b4-b46595d8c649" providerId="ADAL" clId="{60DE78F0-EDC3-41F3-B1BC-7A6249DD4373}" dt="2024-09-21T02:20:06.265" v="472"/>
          <ac:picMkLst>
            <pc:docMk/>
            <pc:sldMk cId="1196734326" sldId="317"/>
            <ac:picMk id="7" creationId="{DD9E83F6-9FEB-C9F2-3518-421003588AE2}"/>
          </ac:picMkLst>
        </pc:picChg>
        <pc:picChg chg="add mod">
          <ac:chgData name="Jaclyn Randazzo" userId="0f6d5133-0d29-4937-b5b4-b46595d8c649" providerId="ADAL" clId="{60DE78F0-EDC3-41F3-B1BC-7A6249DD4373}" dt="2024-09-21T02:20:06.265" v="472"/>
          <ac:picMkLst>
            <pc:docMk/>
            <pc:sldMk cId="1196734326" sldId="317"/>
            <ac:picMk id="8" creationId="{B64ABFF4-0521-58BF-CFC6-2962C0BD3C67}"/>
          </ac:picMkLst>
        </pc:picChg>
      </pc:sldChg>
      <pc:sldChg chg="addSp delSp modSp mod">
        <pc:chgData name="Jaclyn Randazzo" userId="0f6d5133-0d29-4937-b5b4-b46595d8c649" providerId="ADAL" clId="{60DE78F0-EDC3-41F3-B1BC-7A6249DD4373}" dt="2024-09-25T19:50:41.603" v="1225" actId="1076"/>
        <pc:sldMkLst>
          <pc:docMk/>
          <pc:sldMk cId="3402612051" sldId="318"/>
        </pc:sldMkLst>
        <pc:spChg chg="add mod">
          <ac:chgData name="Jaclyn Randazzo" userId="0f6d5133-0d29-4937-b5b4-b46595d8c649" providerId="ADAL" clId="{60DE78F0-EDC3-41F3-B1BC-7A6249DD4373}" dt="2024-09-25T19:50:28.621" v="1223" actId="1076"/>
          <ac:spMkLst>
            <pc:docMk/>
            <pc:sldMk cId="3402612051" sldId="318"/>
            <ac:spMk id="3" creationId="{CC2E8B3B-6AE8-24A8-0C3F-4317F31090C5}"/>
          </ac:spMkLst>
        </pc:spChg>
        <pc:spChg chg="add mod">
          <ac:chgData name="Jaclyn Randazzo" userId="0f6d5133-0d29-4937-b5b4-b46595d8c649" providerId="ADAL" clId="{60DE78F0-EDC3-41F3-B1BC-7A6249DD4373}" dt="2024-09-25T19:50:41.603" v="1225" actId="1076"/>
          <ac:spMkLst>
            <pc:docMk/>
            <pc:sldMk cId="3402612051" sldId="318"/>
            <ac:spMk id="5" creationId="{4DDB30DE-F213-5BF5-B8B2-12164E55940B}"/>
          </ac:spMkLst>
        </pc:spChg>
        <pc:spChg chg="mod">
          <ac:chgData name="Jaclyn Randazzo" userId="0f6d5133-0d29-4937-b5b4-b46595d8c649" providerId="ADAL" clId="{60DE78F0-EDC3-41F3-B1BC-7A6249DD4373}" dt="2024-09-23T20:35:00.268" v="825" actId="14100"/>
          <ac:spMkLst>
            <pc:docMk/>
            <pc:sldMk cId="3402612051" sldId="318"/>
            <ac:spMk id="7" creationId="{ED7654A7-87C1-66C3-255D-DB66E0EE0A85}"/>
          </ac:spMkLst>
        </pc:spChg>
        <pc:spChg chg="del">
          <ac:chgData name="Jaclyn Randazzo" userId="0f6d5133-0d29-4937-b5b4-b46595d8c649" providerId="ADAL" clId="{60DE78F0-EDC3-41F3-B1BC-7A6249DD4373}" dt="2024-09-08T16:01:10.162" v="174" actId="478"/>
          <ac:spMkLst>
            <pc:docMk/>
            <pc:sldMk cId="3402612051" sldId="318"/>
            <ac:spMk id="8" creationId="{0FB6B2F1-5397-1A34-A3DE-4E0E03E9D5D6}"/>
          </ac:spMkLst>
        </pc:spChg>
        <pc:spChg chg="del">
          <ac:chgData name="Jaclyn Randazzo" userId="0f6d5133-0d29-4937-b5b4-b46595d8c649" providerId="ADAL" clId="{60DE78F0-EDC3-41F3-B1BC-7A6249DD4373}" dt="2024-09-08T16:00:45.713" v="170" actId="478"/>
          <ac:spMkLst>
            <pc:docMk/>
            <pc:sldMk cId="3402612051" sldId="318"/>
            <ac:spMk id="9" creationId="{E181D41A-6EA4-6257-6C0C-09261C384350}"/>
          </ac:spMkLst>
        </pc:spChg>
        <pc:picChg chg="mod">
          <ac:chgData name="Jaclyn Randazzo" userId="0f6d5133-0d29-4937-b5b4-b46595d8c649" providerId="ADAL" clId="{60DE78F0-EDC3-41F3-B1BC-7A6249DD4373}" dt="2024-09-25T19:50:35.523" v="1224" actId="14100"/>
          <ac:picMkLst>
            <pc:docMk/>
            <pc:sldMk cId="3402612051" sldId="318"/>
            <ac:picMk id="4" creationId="{13BD6590-3CE6-9661-7F60-E94E5C363372}"/>
          </ac:picMkLst>
        </pc:picChg>
        <pc:picChg chg="mod">
          <ac:chgData name="Jaclyn Randazzo" userId="0f6d5133-0d29-4937-b5b4-b46595d8c649" providerId="ADAL" clId="{60DE78F0-EDC3-41F3-B1BC-7A6249DD4373}" dt="2024-09-23T20:34:03.663" v="823" actId="1076"/>
          <ac:picMkLst>
            <pc:docMk/>
            <pc:sldMk cId="3402612051" sldId="318"/>
            <ac:picMk id="6" creationId="{636BA648-D5F1-9E2B-4791-6E6405670277}"/>
          </ac:picMkLst>
        </pc:picChg>
      </pc:sldChg>
      <pc:sldChg chg="addSp delSp modSp mod delAnim modNotesTx">
        <pc:chgData name="Jaclyn Randazzo" userId="0f6d5133-0d29-4937-b5b4-b46595d8c649" providerId="ADAL" clId="{60DE78F0-EDC3-41F3-B1BC-7A6249DD4373}" dt="2024-09-23T20:49:01.829" v="878" actId="20577"/>
        <pc:sldMkLst>
          <pc:docMk/>
          <pc:sldMk cId="1112018447" sldId="319"/>
        </pc:sldMkLst>
        <pc:spChg chg="add del mod">
          <ac:chgData name="Jaclyn Randazzo" userId="0f6d5133-0d29-4937-b5b4-b46595d8c649" providerId="ADAL" clId="{60DE78F0-EDC3-41F3-B1BC-7A6249DD4373}" dt="2024-09-21T01:48:31.211" v="384" actId="478"/>
          <ac:spMkLst>
            <pc:docMk/>
            <pc:sldMk cId="1112018447" sldId="319"/>
            <ac:spMk id="4" creationId="{33797F52-46E8-B911-43D4-597FADCB1E35}"/>
          </ac:spMkLst>
        </pc:spChg>
        <pc:spChg chg="add mod">
          <ac:chgData name="Jaclyn Randazzo" userId="0f6d5133-0d29-4937-b5b4-b46595d8c649" providerId="ADAL" clId="{60DE78F0-EDC3-41F3-B1BC-7A6249DD4373}" dt="2024-09-23T20:49:01.829" v="878" actId="20577"/>
          <ac:spMkLst>
            <pc:docMk/>
            <pc:sldMk cId="1112018447" sldId="319"/>
            <ac:spMk id="6" creationId="{37811933-7885-6BD3-0143-B87F90A25613}"/>
          </ac:spMkLst>
        </pc:spChg>
        <pc:spChg chg="add mod">
          <ac:chgData name="Jaclyn Randazzo" userId="0f6d5133-0d29-4937-b5b4-b46595d8c649" providerId="ADAL" clId="{60DE78F0-EDC3-41F3-B1BC-7A6249DD4373}" dt="2024-09-23T20:43:22.590" v="834"/>
          <ac:spMkLst>
            <pc:docMk/>
            <pc:sldMk cId="1112018447" sldId="319"/>
            <ac:spMk id="7" creationId="{E797AB38-95A3-3B0A-320D-201FCFFBDCF1}"/>
          </ac:spMkLst>
        </pc:spChg>
        <pc:picChg chg="add del mod">
          <ac:chgData name="Jaclyn Randazzo" userId="0f6d5133-0d29-4937-b5b4-b46595d8c649" providerId="ADAL" clId="{60DE78F0-EDC3-41F3-B1BC-7A6249DD4373}" dt="2024-09-21T01:43:40.122" v="342" actId="478"/>
          <ac:picMkLst>
            <pc:docMk/>
            <pc:sldMk cId="1112018447" sldId="319"/>
            <ac:picMk id="3" creationId="{242CB9A1-2131-69AD-0D34-030BFD60762D}"/>
          </ac:picMkLst>
        </pc:picChg>
        <pc:picChg chg="del">
          <ac:chgData name="Jaclyn Randazzo" userId="0f6d5133-0d29-4937-b5b4-b46595d8c649" providerId="ADAL" clId="{60DE78F0-EDC3-41F3-B1BC-7A6249DD4373}" dt="2024-09-20T21:26:38.268" v="232" actId="478"/>
          <ac:picMkLst>
            <pc:docMk/>
            <pc:sldMk cId="1112018447" sldId="319"/>
            <ac:picMk id="3" creationId="{733D988B-94F1-DF44-1F4A-CEE0EF73763F}"/>
          </ac:picMkLst>
        </pc:picChg>
        <pc:picChg chg="add del mod">
          <ac:chgData name="Jaclyn Randazzo" userId="0f6d5133-0d29-4937-b5b4-b46595d8c649" providerId="ADAL" clId="{60DE78F0-EDC3-41F3-B1BC-7A6249DD4373}" dt="2024-09-20T22:57:49.344" v="262" actId="478"/>
          <ac:picMkLst>
            <pc:docMk/>
            <pc:sldMk cId="1112018447" sldId="319"/>
            <ac:picMk id="4" creationId="{E0B86147-27F1-420A-C838-E7DAF9C89239}"/>
          </ac:picMkLst>
        </pc:picChg>
        <pc:picChg chg="add del mod">
          <ac:chgData name="Jaclyn Randazzo" userId="0f6d5133-0d29-4937-b5b4-b46595d8c649" providerId="ADAL" clId="{60DE78F0-EDC3-41F3-B1BC-7A6249DD4373}" dt="2024-09-21T01:19:15.671" v="333" actId="478"/>
          <ac:picMkLst>
            <pc:docMk/>
            <pc:sldMk cId="1112018447" sldId="319"/>
            <ac:picMk id="5" creationId="{639DA285-8D2B-9F83-85EA-86ED04845CE2}"/>
          </ac:picMkLst>
        </pc:picChg>
        <pc:picChg chg="add mod">
          <ac:chgData name="Jaclyn Randazzo" userId="0f6d5133-0d29-4937-b5b4-b46595d8c649" providerId="ADAL" clId="{60DE78F0-EDC3-41F3-B1BC-7A6249DD4373}" dt="2024-09-21T01:44:32.149" v="362"/>
          <ac:picMkLst>
            <pc:docMk/>
            <pc:sldMk cId="1112018447" sldId="319"/>
            <ac:picMk id="8" creationId="{5D4E5FE2-23E9-B89D-93EC-E8675F4D356D}"/>
          </ac:picMkLst>
        </pc:picChg>
        <pc:picChg chg="add mod">
          <ac:chgData name="Jaclyn Randazzo" userId="0f6d5133-0d29-4937-b5b4-b46595d8c649" providerId="ADAL" clId="{60DE78F0-EDC3-41F3-B1BC-7A6249DD4373}" dt="2024-09-21T01:45:54.267" v="364"/>
          <ac:picMkLst>
            <pc:docMk/>
            <pc:sldMk cId="1112018447" sldId="319"/>
            <ac:picMk id="9" creationId="{744B1694-388F-8353-52A9-85322422F67C}"/>
          </ac:picMkLst>
        </pc:picChg>
      </pc:sldChg>
      <pc:sldChg chg="modSp add del mod">
        <pc:chgData name="Jaclyn Randazzo" userId="0f6d5133-0d29-4937-b5b4-b46595d8c649" providerId="ADAL" clId="{60DE78F0-EDC3-41F3-B1BC-7A6249DD4373}" dt="2024-09-20T17:38:55.942" v="183" actId="47"/>
        <pc:sldMkLst>
          <pc:docMk/>
          <pc:sldMk cId="3977589246" sldId="322"/>
        </pc:sldMkLst>
        <pc:spChg chg="mod">
          <ac:chgData name="Jaclyn Randazzo" userId="0f6d5133-0d29-4937-b5b4-b46595d8c649" providerId="ADAL" clId="{60DE78F0-EDC3-41F3-B1BC-7A6249DD4373}" dt="2024-09-20T17:37:31.199" v="179" actId="1076"/>
          <ac:spMkLst>
            <pc:docMk/>
            <pc:sldMk cId="3977589246" sldId="322"/>
            <ac:spMk id="219" creationId="{00000000-0000-0000-0000-000000000000}"/>
          </ac:spMkLst>
        </pc:spChg>
      </pc:sldChg>
      <pc:sldChg chg="add">
        <pc:chgData name="Jaclyn Randazzo" userId="0f6d5133-0d29-4937-b5b4-b46595d8c649" providerId="ADAL" clId="{60DE78F0-EDC3-41F3-B1BC-7A6249DD4373}" dt="2024-09-20T17:38:41.719" v="182"/>
        <pc:sldMkLst>
          <pc:docMk/>
          <pc:sldMk cId="0" sldId="323"/>
        </pc:sldMkLst>
      </pc:sldChg>
      <pc:sldChg chg="add del">
        <pc:chgData name="Jaclyn Randazzo" userId="0f6d5133-0d29-4937-b5b4-b46595d8c649" providerId="ADAL" clId="{60DE78F0-EDC3-41F3-B1BC-7A6249DD4373}" dt="2024-09-20T17:38:23.248" v="181" actId="47"/>
        <pc:sldMkLst>
          <pc:docMk/>
          <pc:sldMk cId="3730682477" sldId="323"/>
        </pc:sldMkLst>
      </pc:sldChg>
      <pc:sldChg chg="modSp add del mod">
        <pc:chgData name="Jaclyn Randazzo" userId="0f6d5133-0d29-4937-b5b4-b46595d8c649" providerId="ADAL" clId="{60DE78F0-EDC3-41F3-B1BC-7A6249DD4373}" dt="2024-09-25T18:35:30.071" v="1003" actId="2696"/>
        <pc:sldMkLst>
          <pc:docMk/>
          <pc:sldMk cId="1127851431" sldId="324"/>
        </pc:sldMkLst>
        <pc:spChg chg="mod">
          <ac:chgData name="Jaclyn Randazzo" userId="0f6d5133-0d29-4937-b5b4-b46595d8c649" providerId="ADAL" clId="{60DE78F0-EDC3-41F3-B1BC-7A6249DD4373}" dt="2024-09-24T19:13:43.437" v="992" actId="1076"/>
          <ac:spMkLst>
            <pc:docMk/>
            <pc:sldMk cId="1127851431" sldId="324"/>
            <ac:spMk id="13" creationId="{99D7CD8E-41F9-16FA-290E-7FF906B94CEC}"/>
          </ac:spMkLst>
        </pc:spChg>
      </pc:sldChg>
      <pc:sldChg chg="modSp add mod">
        <pc:chgData name="Jaclyn Randazzo" userId="0f6d5133-0d29-4937-b5b4-b46595d8c649" providerId="ADAL" clId="{60DE78F0-EDC3-41F3-B1BC-7A6249DD4373}" dt="2024-09-30T16:48:51.140" v="1474" actId="20577"/>
        <pc:sldMkLst>
          <pc:docMk/>
          <pc:sldMk cId="1937377696" sldId="325"/>
        </pc:sldMkLst>
        <pc:spChg chg="mod">
          <ac:chgData name="Jaclyn Randazzo" userId="0f6d5133-0d29-4937-b5b4-b46595d8c649" providerId="ADAL" clId="{60DE78F0-EDC3-41F3-B1BC-7A6249DD4373}" dt="2024-09-30T16:48:51.140" v="1474" actId="20577"/>
          <ac:spMkLst>
            <pc:docMk/>
            <pc:sldMk cId="1937377696" sldId="325"/>
            <ac:spMk id="13" creationId="{99D7CD8E-41F9-16FA-290E-7FF906B94CEC}"/>
          </ac:spMkLst>
        </pc:spChg>
      </pc:sldChg>
      <pc:sldChg chg="addSp modSp new del mod">
        <pc:chgData name="Jaclyn Randazzo" userId="0f6d5133-0d29-4937-b5b4-b46595d8c649" providerId="ADAL" clId="{60DE78F0-EDC3-41F3-B1BC-7A6249DD4373}" dt="2024-09-25T19:23:44.223" v="1214" actId="2696"/>
        <pc:sldMkLst>
          <pc:docMk/>
          <pc:sldMk cId="1164524271" sldId="326"/>
        </pc:sldMkLst>
        <pc:picChg chg="add mod">
          <ac:chgData name="Jaclyn Randazzo" userId="0f6d5133-0d29-4937-b5b4-b46595d8c649" providerId="ADAL" clId="{60DE78F0-EDC3-41F3-B1BC-7A6249DD4373}" dt="2024-09-25T19:23:30.734" v="1213" actId="14100"/>
          <ac:picMkLst>
            <pc:docMk/>
            <pc:sldMk cId="1164524271" sldId="326"/>
            <ac:picMk id="4" creationId="{25C5C706-530B-0F3E-933C-C73474812292}"/>
          </ac:picMkLst>
        </pc:picChg>
      </pc:sldChg>
      <pc:sldChg chg="add del">
        <pc:chgData name="Jaclyn Randazzo" userId="0f6d5133-0d29-4937-b5b4-b46595d8c649" providerId="ADAL" clId="{60DE78F0-EDC3-41F3-B1BC-7A6249DD4373}" dt="2024-09-25T19:54:18.129" v="1228" actId="47"/>
        <pc:sldMkLst>
          <pc:docMk/>
          <pc:sldMk cId="1981371345" sldId="326"/>
        </pc:sldMkLst>
      </pc:sldChg>
      <pc:sldMasterChg chg="modSldLayout">
        <pc:chgData name="Jaclyn Randazzo" userId="0f6d5133-0d29-4937-b5b4-b46595d8c649" providerId="ADAL" clId="{60DE78F0-EDC3-41F3-B1BC-7A6249DD4373}" dt="2024-09-24T19:16:44.430" v="1001"/>
        <pc:sldMasterMkLst>
          <pc:docMk/>
          <pc:sldMasterMk cId="3761819113" sldId="2147483648"/>
        </pc:sldMasterMkLst>
        <pc:sldLayoutChg chg="addSp delSp modSp mod">
          <pc:chgData name="Jaclyn Randazzo" userId="0f6d5133-0d29-4937-b5b4-b46595d8c649" providerId="ADAL" clId="{60DE78F0-EDC3-41F3-B1BC-7A6249DD4373}" dt="2024-09-24T19:16:44.430" v="1001"/>
          <pc:sldLayoutMkLst>
            <pc:docMk/>
            <pc:sldMasterMk cId="3761819113" sldId="2147483648"/>
            <pc:sldLayoutMk cId="3717768238" sldId="2147483649"/>
          </pc:sldLayoutMkLst>
          <pc:spChg chg="del">
            <ac:chgData name="Jaclyn Randazzo" userId="0f6d5133-0d29-4937-b5b4-b46595d8c649" providerId="ADAL" clId="{60DE78F0-EDC3-41F3-B1BC-7A6249DD4373}" dt="2024-09-24T19:16:44.243" v="1000" actId="478"/>
            <ac:spMkLst>
              <pc:docMk/>
              <pc:sldMasterMk cId="3761819113" sldId="2147483648"/>
              <pc:sldLayoutMk cId="3717768238" sldId="2147483649"/>
              <ac:spMk id="3" creationId="{A79D4BF7-3384-0A5A-FB2B-A9ABDF4D19FB}"/>
            </ac:spMkLst>
          </pc:spChg>
          <pc:spChg chg="add mod">
            <ac:chgData name="Jaclyn Randazzo" userId="0f6d5133-0d29-4937-b5b4-b46595d8c649" providerId="ADAL" clId="{60DE78F0-EDC3-41F3-B1BC-7A6249DD4373}" dt="2024-09-24T19:16:44.430" v="1001"/>
            <ac:spMkLst>
              <pc:docMk/>
              <pc:sldMasterMk cId="3761819113" sldId="2147483648"/>
              <pc:sldLayoutMk cId="3717768238" sldId="2147483649"/>
              <ac:spMk id="6" creationId="{90261292-A554-519D-29E8-35745560785E}"/>
            </ac:spMkLst>
          </pc:spChg>
        </pc:sldLayoutChg>
        <pc:sldLayoutChg chg="addSp modSp">
          <pc:chgData name="Jaclyn Randazzo" userId="0f6d5133-0d29-4937-b5b4-b46595d8c649" providerId="ADAL" clId="{60DE78F0-EDC3-41F3-B1BC-7A6249DD4373}" dt="2024-09-24T19:16:31.084" v="995"/>
          <pc:sldLayoutMkLst>
            <pc:docMk/>
            <pc:sldMasterMk cId="3761819113" sldId="2147483648"/>
            <pc:sldLayoutMk cId="1109787117" sldId="2147483655"/>
          </pc:sldLayoutMkLst>
          <pc:spChg chg="add mod">
            <ac:chgData name="Jaclyn Randazzo" userId="0f6d5133-0d29-4937-b5b4-b46595d8c649" providerId="ADAL" clId="{60DE78F0-EDC3-41F3-B1BC-7A6249DD4373}" dt="2024-09-24T19:16:31.084" v="995"/>
            <ac:spMkLst>
              <pc:docMk/>
              <pc:sldMasterMk cId="3761819113" sldId="2147483648"/>
              <pc:sldLayoutMk cId="1109787117" sldId="2147483655"/>
              <ac:spMk id="2" creationId="{3E8236B4-8E6A-E22D-6283-F2E7625B7357}"/>
            </ac:spMkLst>
          </pc:spChg>
        </pc:sldLayoutChg>
        <pc:sldLayoutChg chg="addSp delSp modSp mod">
          <pc:chgData name="Jaclyn Randazzo" userId="0f6d5133-0d29-4937-b5b4-b46595d8c649" providerId="ADAL" clId="{60DE78F0-EDC3-41F3-B1BC-7A6249DD4373}" dt="2024-09-24T19:16:41.198" v="999"/>
          <pc:sldLayoutMkLst>
            <pc:docMk/>
            <pc:sldMasterMk cId="3761819113" sldId="2147483648"/>
            <pc:sldLayoutMk cId="18416346" sldId="2147483661"/>
          </pc:sldLayoutMkLst>
          <pc:spChg chg="del">
            <ac:chgData name="Jaclyn Randazzo" userId="0f6d5133-0d29-4937-b5b4-b46595d8c649" providerId="ADAL" clId="{60DE78F0-EDC3-41F3-B1BC-7A6249DD4373}" dt="2024-09-24T19:16:40.974" v="998" actId="478"/>
            <ac:spMkLst>
              <pc:docMk/>
              <pc:sldMasterMk cId="3761819113" sldId="2147483648"/>
              <pc:sldLayoutMk cId="18416346" sldId="2147483661"/>
              <ac:spMk id="2" creationId="{63E9972E-6367-AA36-CAFF-0793669CD452}"/>
            </ac:spMkLst>
          </pc:spChg>
          <pc:spChg chg="add mod">
            <ac:chgData name="Jaclyn Randazzo" userId="0f6d5133-0d29-4937-b5b4-b46595d8c649" providerId="ADAL" clId="{60DE78F0-EDC3-41F3-B1BC-7A6249DD4373}" dt="2024-09-24T19:16:41.198" v="999"/>
            <ac:spMkLst>
              <pc:docMk/>
              <pc:sldMasterMk cId="3761819113" sldId="2147483648"/>
              <pc:sldLayoutMk cId="18416346" sldId="2147483661"/>
              <ac:spMk id="6" creationId="{2E69007A-50C1-8F16-8BC5-E2472B8CE503}"/>
            </ac:spMkLst>
          </pc:spChg>
        </pc:sldLayoutChg>
        <pc:sldLayoutChg chg="addSp delSp modSp mod">
          <pc:chgData name="Jaclyn Randazzo" userId="0f6d5133-0d29-4937-b5b4-b46595d8c649" providerId="ADAL" clId="{60DE78F0-EDC3-41F3-B1BC-7A6249DD4373}" dt="2024-09-24T19:16:37.064" v="997"/>
          <pc:sldLayoutMkLst>
            <pc:docMk/>
            <pc:sldMasterMk cId="3761819113" sldId="2147483648"/>
            <pc:sldLayoutMk cId="2376243619" sldId="2147483662"/>
          </pc:sldLayoutMkLst>
          <pc:spChg chg="del">
            <ac:chgData name="Jaclyn Randazzo" userId="0f6d5133-0d29-4937-b5b4-b46595d8c649" providerId="ADAL" clId="{60DE78F0-EDC3-41F3-B1BC-7A6249DD4373}" dt="2024-09-24T19:16:36.869" v="996" actId="478"/>
            <ac:spMkLst>
              <pc:docMk/>
              <pc:sldMasterMk cId="3761819113" sldId="2147483648"/>
              <pc:sldLayoutMk cId="2376243619" sldId="2147483662"/>
              <ac:spMk id="3" creationId="{A892E82B-8BF8-BDE7-C102-B9ACF7A8017F}"/>
            </ac:spMkLst>
          </pc:spChg>
          <pc:spChg chg="add mod">
            <ac:chgData name="Jaclyn Randazzo" userId="0f6d5133-0d29-4937-b5b4-b46595d8c649" providerId="ADAL" clId="{60DE78F0-EDC3-41F3-B1BC-7A6249DD4373}" dt="2024-09-24T19:16:37.064" v="997"/>
            <ac:spMkLst>
              <pc:docMk/>
              <pc:sldMasterMk cId="3761819113" sldId="2147483648"/>
              <pc:sldLayoutMk cId="2376243619" sldId="2147483662"/>
              <ac:spMk id="6" creationId="{E0DC13C1-53F3-01D6-C6BE-04AE6812F34E}"/>
            </ac:spMkLst>
          </pc:spChg>
        </pc:sldLayoutChg>
        <pc:sldLayoutChg chg="addSp delSp modSp mod">
          <pc:chgData name="Jaclyn Randazzo" userId="0f6d5133-0d29-4937-b5b4-b46595d8c649" providerId="ADAL" clId="{60DE78F0-EDC3-41F3-B1BC-7A6249DD4373}" dt="2024-09-24T19:16:29.028" v="994"/>
          <pc:sldLayoutMkLst>
            <pc:docMk/>
            <pc:sldMasterMk cId="3761819113" sldId="2147483648"/>
            <pc:sldLayoutMk cId="3820286906" sldId="2147483663"/>
          </pc:sldLayoutMkLst>
          <pc:spChg chg="del">
            <ac:chgData name="Jaclyn Randazzo" userId="0f6d5133-0d29-4937-b5b4-b46595d8c649" providerId="ADAL" clId="{60DE78F0-EDC3-41F3-B1BC-7A6249DD4373}" dt="2024-09-24T19:16:28.781" v="993" actId="478"/>
            <ac:spMkLst>
              <pc:docMk/>
              <pc:sldMasterMk cId="3761819113" sldId="2147483648"/>
              <pc:sldLayoutMk cId="3820286906" sldId="2147483663"/>
              <ac:spMk id="2" creationId="{1FC0EBD7-0F36-4CD1-BCCE-BA12F8F6B3C8}"/>
            </ac:spMkLst>
          </pc:spChg>
          <pc:spChg chg="add mod">
            <ac:chgData name="Jaclyn Randazzo" userId="0f6d5133-0d29-4937-b5b4-b46595d8c649" providerId="ADAL" clId="{60DE78F0-EDC3-41F3-B1BC-7A6249DD4373}" dt="2024-09-24T19:16:29.028" v="994"/>
            <ac:spMkLst>
              <pc:docMk/>
              <pc:sldMasterMk cId="3761819113" sldId="2147483648"/>
              <pc:sldLayoutMk cId="3820286906" sldId="2147483663"/>
              <ac:spMk id="3" creationId="{D96B9E0E-6FA9-A9DB-DA20-375FF5FF9D0F}"/>
            </ac:spMkLst>
          </pc:spChg>
        </pc:sldLayoutChg>
      </pc:sldMasterChg>
    </pc:docChg>
  </pc:docChgLst>
  <pc:docChgLst>
    <pc:chgData name="Jaclyn Randazzo" userId="0f6d5133-0d29-4937-b5b4-b46595d8c649" providerId="ADAL" clId="{59560DF4-7EB3-4643-8668-26612D03EB62}"/>
    <pc:docChg chg="modSld">
      <pc:chgData name="Jaclyn Randazzo" userId="0f6d5133-0d29-4937-b5b4-b46595d8c649" providerId="ADAL" clId="{59560DF4-7EB3-4643-8668-26612D03EB62}" dt="2024-10-30T13:42:55.736" v="1" actId="20577"/>
      <pc:docMkLst>
        <pc:docMk/>
      </pc:docMkLst>
      <pc:sldChg chg="modSp mod">
        <pc:chgData name="Jaclyn Randazzo" userId="0f6d5133-0d29-4937-b5b4-b46595d8c649" providerId="ADAL" clId="{59560DF4-7EB3-4643-8668-26612D03EB62}" dt="2024-10-30T13:42:55.736" v="1" actId="20577"/>
        <pc:sldMkLst>
          <pc:docMk/>
          <pc:sldMk cId="2581776161" sldId="316"/>
        </pc:sldMkLst>
        <pc:spChg chg="mod">
          <ac:chgData name="Jaclyn Randazzo" userId="0f6d5133-0d29-4937-b5b4-b46595d8c649" providerId="ADAL" clId="{59560DF4-7EB3-4643-8668-26612D03EB62}" dt="2024-10-30T13:42:55.736" v="1" actId="20577"/>
          <ac:spMkLst>
            <pc:docMk/>
            <pc:sldMk cId="2581776161" sldId="316"/>
            <ac:spMk id="6" creationId="{CACEFDFB-9FDD-40D1-15DD-1481BA58B88F}"/>
          </ac:spMkLst>
        </pc:spChg>
      </pc:sldChg>
    </pc:docChg>
  </pc:docChgLst>
  <pc:docChgLst>
    <pc:chgData name="Jaclyn Randazzo" userId="0f6d5133-0d29-4937-b5b4-b46595d8c649" providerId="ADAL" clId="{19A68215-0AE8-4A78-B9DE-33951228E8B1}"/>
    <pc:docChg chg="undo custSel addSld delSld modSld">
      <pc:chgData name="Jaclyn Randazzo" userId="0f6d5133-0d29-4937-b5b4-b46595d8c649" providerId="ADAL" clId="{19A68215-0AE8-4A78-B9DE-33951228E8B1}" dt="2024-08-20T21:16:34.662" v="79" actId="1076"/>
      <pc:docMkLst>
        <pc:docMk/>
      </pc:docMkLst>
      <pc:sldChg chg="delSp add del mod setBg delDesignElem">
        <pc:chgData name="Jaclyn Randazzo" userId="0f6d5133-0d29-4937-b5b4-b46595d8c649" providerId="ADAL" clId="{19A68215-0AE8-4A78-B9DE-33951228E8B1}" dt="2024-08-07T17:06:06.311" v="9" actId="47"/>
        <pc:sldMkLst>
          <pc:docMk/>
          <pc:sldMk cId="1564402073" sldId="258"/>
        </pc:sldMkLst>
        <pc:spChg chg="del">
          <ac:chgData name="Jaclyn Randazzo" userId="0f6d5133-0d29-4937-b5b4-b46595d8c649" providerId="ADAL" clId="{19A68215-0AE8-4A78-B9DE-33951228E8B1}" dt="2024-08-07T15:21:14.447" v="2" actId="478"/>
          <ac:spMkLst>
            <pc:docMk/>
            <pc:sldMk cId="1564402073" sldId="258"/>
            <ac:spMk id="5" creationId="{7BA5FAC2-D089-E2C2-2B18-18DF355829B6}"/>
          </ac:spMkLst>
        </pc:spChg>
        <pc:picChg chg="del">
          <ac:chgData name="Jaclyn Randazzo" userId="0f6d5133-0d29-4937-b5b4-b46595d8c649" providerId="ADAL" clId="{19A68215-0AE8-4A78-B9DE-33951228E8B1}" dt="2024-08-07T17:05:31.579" v="6" actId="478"/>
          <ac:picMkLst>
            <pc:docMk/>
            <pc:sldMk cId="1564402073" sldId="258"/>
            <ac:picMk id="6" creationId="{911C2EF3-D02A-9E31-F87E-234FC6F5DE9F}"/>
          </ac:picMkLst>
        </pc:picChg>
        <pc:cxnChg chg="del">
          <ac:chgData name="Jaclyn Randazzo" userId="0f6d5133-0d29-4937-b5b4-b46595d8c649" providerId="ADAL" clId="{19A68215-0AE8-4A78-B9DE-33951228E8B1}" dt="2024-08-07T17:05:28.266" v="5"/>
          <ac:cxnSpMkLst>
            <pc:docMk/>
            <pc:sldMk cId="1564402073" sldId="258"/>
            <ac:cxnSpMk id="25" creationId="{D4BDCD00-BA97-40D8-93CD-0A9CA931BE17}"/>
          </ac:cxnSpMkLst>
        </pc:cxnChg>
        <pc:cxnChg chg="del">
          <ac:chgData name="Jaclyn Randazzo" userId="0f6d5133-0d29-4937-b5b4-b46595d8c649" providerId="ADAL" clId="{19A68215-0AE8-4A78-B9DE-33951228E8B1}" dt="2024-08-07T17:05:28.266" v="5"/>
          <ac:cxnSpMkLst>
            <pc:docMk/>
            <pc:sldMk cId="1564402073" sldId="258"/>
            <ac:cxnSpMk id="26" creationId="{2D631E40-F51C-4828-B23B-DF903513296E}"/>
          </ac:cxnSpMkLst>
        </pc:cxnChg>
      </pc:sldChg>
      <pc:sldChg chg="add del">
        <pc:chgData name="Jaclyn Randazzo" userId="0f6d5133-0d29-4937-b5b4-b46595d8c649" providerId="ADAL" clId="{19A68215-0AE8-4A78-B9DE-33951228E8B1}" dt="2024-08-06T21:07:06.515" v="1"/>
        <pc:sldMkLst>
          <pc:docMk/>
          <pc:sldMk cId="1351453736" sldId="265"/>
        </pc:sldMkLst>
      </pc:sldChg>
      <pc:sldChg chg="addSp delSp modSp mod">
        <pc:chgData name="Jaclyn Randazzo" userId="0f6d5133-0d29-4937-b5b4-b46595d8c649" providerId="ADAL" clId="{19A68215-0AE8-4A78-B9DE-33951228E8B1}" dt="2024-08-20T15:22:23.839" v="73" actId="1076"/>
        <pc:sldMkLst>
          <pc:docMk/>
          <pc:sldMk cId="145216878" sldId="290"/>
        </pc:sldMkLst>
        <pc:spChg chg="del mod">
          <ac:chgData name="Jaclyn Randazzo" userId="0f6d5133-0d29-4937-b5b4-b46595d8c649" providerId="ADAL" clId="{19A68215-0AE8-4A78-B9DE-33951228E8B1}" dt="2024-08-20T14:47:03.844" v="67" actId="478"/>
          <ac:spMkLst>
            <pc:docMk/>
            <pc:sldMk cId="145216878" sldId="290"/>
            <ac:spMk id="9" creationId="{9E034A7B-3DA5-C389-3117-57B6CDCE383A}"/>
          </ac:spMkLst>
        </pc:spChg>
        <pc:spChg chg="add mod">
          <ac:chgData name="Jaclyn Randazzo" userId="0f6d5133-0d29-4937-b5b4-b46595d8c649" providerId="ADAL" clId="{19A68215-0AE8-4A78-B9DE-33951228E8B1}" dt="2024-08-20T14:47:26.759" v="69"/>
          <ac:spMkLst>
            <pc:docMk/>
            <pc:sldMk cId="145216878" sldId="290"/>
            <ac:spMk id="12" creationId="{D03BC6CF-2DAC-9A87-3668-2A050296A5C9}"/>
          </ac:spMkLst>
        </pc:spChg>
        <pc:spChg chg="add mod">
          <ac:chgData name="Jaclyn Randazzo" userId="0f6d5133-0d29-4937-b5b4-b46595d8c649" providerId="ADAL" clId="{19A68215-0AE8-4A78-B9DE-33951228E8B1}" dt="2024-08-20T14:47:26.759" v="69"/>
          <ac:spMkLst>
            <pc:docMk/>
            <pc:sldMk cId="145216878" sldId="290"/>
            <ac:spMk id="13" creationId="{ECFC515A-DC16-F235-7C76-1D3AE8254523}"/>
          </ac:spMkLst>
        </pc:spChg>
        <pc:spChg chg="add mod">
          <ac:chgData name="Jaclyn Randazzo" userId="0f6d5133-0d29-4937-b5b4-b46595d8c649" providerId="ADAL" clId="{19A68215-0AE8-4A78-B9DE-33951228E8B1}" dt="2024-08-20T15:22:02.388" v="70" actId="1076"/>
          <ac:spMkLst>
            <pc:docMk/>
            <pc:sldMk cId="145216878" sldId="290"/>
            <ac:spMk id="14" creationId="{DB0ABBB1-9B9D-FEFF-80F9-81E5A066DAB3}"/>
          </ac:spMkLst>
        </pc:spChg>
        <pc:picChg chg="add mod">
          <ac:chgData name="Jaclyn Randazzo" userId="0f6d5133-0d29-4937-b5b4-b46595d8c649" providerId="ADAL" clId="{19A68215-0AE8-4A78-B9DE-33951228E8B1}" dt="2024-08-20T14:47:26.759" v="69"/>
          <ac:picMkLst>
            <pc:docMk/>
            <pc:sldMk cId="145216878" sldId="290"/>
            <ac:picMk id="2" creationId="{1976FAB8-01AB-852E-2923-4B21263221CA}"/>
          </ac:picMkLst>
        </pc:picChg>
        <pc:picChg chg="del">
          <ac:chgData name="Jaclyn Randazzo" userId="0f6d5133-0d29-4937-b5b4-b46595d8c649" providerId="ADAL" clId="{19A68215-0AE8-4A78-B9DE-33951228E8B1}" dt="2024-08-20T14:47:00.895" v="65" actId="478"/>
          <ac:picMkLst>
            <pc:docMk/>
            <pc:sldMk cId="145216878" sldId="290"/>
            <ac:picMk id="3" creationId="{F4247DF5-2B61-8BAE-B4C5-521F0A2BB950}"/>
          </ac:picMkLst>
        </pc:picChg>
        <pc:picChg chg="del">
          <ac:chgData name="Jaclyn Randazzo" userId="0f6d5133-0d29-4937-b5b4-b46595d8c649" providerId="ADAL" clId="{19A68215-0AE8-4A78-B9DE-33951228E8B1}" dt="2024-08-20T14:47:00.244" v="64" actId="478"/>
          <ac:picMkLst>
            <pc:docMk/>
            <pc:sldMk cId="145216878" sldId="290"/>
            <ac:picMk id="6" creationId="{710D5CE3-4CC1-C58A-E11E-385804EA43C6}"/>
          </ac:picMkLst>
        </pc:picChg>
        <pc:picChg chg="del">
          <ac:chgData name="Jaclyn Randazzo" userId="0f6d5133-0d29-4937-b5b4-b46595d8c649" providerId="ADAL" clId="{19A68215-0AE8-4A78-B9DE-33951228E8B1}" dt="2024-08-20T14:47:05.034" v="68" actId="478"/>
          <ac:picMkLst>
            <pc:docMk/>
            <pc:sldMk cId="145216878" sldId="290"/>
            <ac:picMk id="7" creationId="{8C1E7B4F-1C1C-4D6C-DF47-DCF3C9EF40AA}"/>
          </ac:picMkLst>
        </pc:picChg>
        <pc:picChg chg="add mod">
          <ac:chgData name="Jaclyn Randazzo" userId="0f6d5133-0d29-4937-b5b4-b46595d8c649" providerId="ADAL" clId="{19A68215-0AE8-4A78-B9DE-33951228E8B1}" dt="2024-08-20T14:47:26.759" v="69"/>
          <ac:picMkLst>
            <pc:docMk/>
            <pc:sldMk cId="145216878" sldId="290"/>
            <ac:picMk id="10" creationId="{C2A841A9-C16B-D035-EC26-116B6F09F987}"/>
          </ac:picMkLst>
        </pc:picChg>
        <pc:picChg chg="add mod">
          <ac:chgData name="Jaclyn Randazzo" userId="0f6d5133-0d29-4937-b5b4-b46595d8c649" providerId="ADAL" clId="{19A68215-0AE8-4A78-B9DE-33951228E8B1}" dt="2024-08-20T15:22:23.839" v="73" actId="1076"/>
          <ac:picMkLst>
            <pc:docMk/>
            <pc:sldMk cId="145216878" sldId="290"/>
            <ac:picMk id="11" creationId="{8D3FF121-1BE8-897C-A09E-B5A2B7DA1674}"/>
          </ac:picMkLst>
        </pc:picChg>
      </pc:sldChg>
      <pc:sldChg chg="addSp delSp modSp mod">
        <pc:chgData name="Jaclyn Randazzo" userId="0f6d5133-0d29-4937-b5b4-b46595d8c649" providerId="ADAL" clId="{19A68215-0AE8-4A78-B9DE-33951228E8B1}" dt="2024-08-20T15:22:50.302" v="78"/>
        <pc:sldMkLst>
          <pc:docMk/>
          <pc:sldMk cId="536909618" sldId="293"/>
        </pc:sldMkLst>
        <pc:spChg chg="add del mod">
          <ac:chgData name="Jaclyn Randazzo" userId="0f6d5133-0d29-4937-b5b4-b46595d8c649" providerId="ADAL" clId="{19A68215-0AE8-4A78-B9DE-33951228E8B1}" dt="2024-08-20T14:46:42.941" v="62" actId="478"/>
          <ac:spMkLst>
            <pc:docMk/>
            <pc:sldMk cId="536909618" sldId="293"/>
            <ac:spMk id="2" creationId="{98ADCCDC-7933-274E-6A9B-3F098AC9F26D}"/>
          </ac:spMkLst>
        </pc:spChg>
        <pc:spChg chg="add mod">
          <ac:chgData name="Jaclyn Randazzo" userId="0f6d5133-0d29-4937-b5b4-b46595d8c649" providerId="ADAL" clId="{19A68215-0AE8-4A78-B9DE-33951228E8B1}" dt="2024-08-20T14:45:49.044" v="60" actId="1076"/>
          <ac:spMkLst>
            <pc:docMk/>
            <pc:sldMk cId="536909618" sldId="293"/>
            <ac:spMk id="3" creationId="{2C9FB361-CD95-1C01-0209-8EB162B93134}"/>
          </ac:spMkLst>
        </pc:spChg>
        <pc:spChg chg="add del mod">
          <ac:chgData name="Jaclyn Randazzo" userId="0f6d5133-0d29-4937-b5b4-b46595d8c649" providerId="ADAL" clId="{19A68215-0AE8-4A78-B9DE-33951228E8B1}" dt="2024-08-20T15:22:40.413" v="75" actId="478"/>
          <ac:spMkLst>
            <pc:docMk/>
            <pc:sldMk cId="536909618" sldId="293"/>
            <ac:spMk id="6" creationId="{76CBC987-9A50-DC4B-54FF-40EE129E51B1}"/>
          </ac:spMkLst>
        </pc:spChg>
        <pc:spChg chg="add mod">
          <ac:chgData name="Jaclyn Randazzo" userId="0f6d5133-0d29-4937-b5b4-b46595d8c649" providerId="ADAL" clId="{19A68215-0AE8-4A78-B9DE-33951228E8B1}" dt="2024-08-20T14:46:43.557" v="63"/>
          <ac:spMkLst>
            <pc:docMk/>
            <pc:sldMk cId="536909618" sldId="293"/>
            <ac:spMk id="8" creationId="{CD666637-0B1D-2F8E-64CE-F7781E580435}"/>
          </ac:spMkLst>
        </pc:spChg>
        <pc:spChg chg="add mod">
          <ac:chgData name="Jaclyn Randazzo" userId="0f6d5133-0d29-4937-b5b4-b46595d8c649" providerId="ADAL" clId="{19A68215-0AE8-4A78-B9DE-33951228E8B1}" dt="2024-08-20T15:22:42.456" v="77"/>
          <ac:spMkLst>
            <pc:docMk/>
            <pc:sldMk cId="536909618" sldId="293"/>
            <ac:spMk id="10" creationId="{B8F48B41-0F11-880C-3441-ADC5559F1971}"/>
          </ac:spMkLst>
        </pc:spChg>
        <pc:spChg chg="del mod">
          <ac:chgData name="Jaclyn Randazzo" userId="0f6d5133-0d29-4937-b5b4-b46595d8c649" providerId="ADAL" clId="{19A68215-0AE8-4A78-B9DE-33951228E8B1}" dt="2024-08-20T14:42:52.430" v="33" actId="478"/>
          <ac:spMkLst>
            <pc:docMk/>
            <pc:sldMk cId="536909618" sldId="293"/>
            <ac:spMk id="12" creationId="{15EF7893-1210-62DB-C0CB-2188CA4B4046}"/>
          </ac:spMkLst>
        </pc:spChg>
        <pc:spChg chg="mod">
          <ac:chgData name="Jaclyn Randazzo" userId="0f6d5133-0d29-4937-b5b4-b46595d8c649" providerId="ADAL" clId="{19A68215-0AE8-4A78-B9DE-33951228E8B1}" dt="2024-08-20T14:45:20.615" v="55" actId="1076"/>
          <ac:spMkLst>
            <pc:docMk/>
            <pc:sldMk cId="536909618" sldId="293"/>
            <ac:spMk id="13" creationId="{938DDD3E-4B9C-8758-7750-48341E13807B}"/>
          </ac:spMkLst>
        </pc:spChg>
        <pc:picChg chg="mod">
          <ac:chgData name="Jaclyn Randazzo" userId="0f6d5133-0d29-4937-b5b4-b46595d8c649" providerId="ADAL" clId="{19A68215-0AE8-4A78-B9DE-33951228E8B1}" dt="2024-08-20T14:45:16.069" v="54" actId="1076"/>
          <ac:picMkLst>
            <pc:docMk/>
            <pc:sldMk cId="536909618" sldId="293"/>
            <ac:picMk id="5" creationId="{6B73FF68-FA5F-4442-FF2A-46C12C223703}"/>
          </ac:picMkLst>
        </pc:picChg>
        <pc:picChg chg="mod">
          <ac:chgData name="Jaclyn Randazzo" userId="0f6d5133-0d29-4937-b5b4-b46595d8c649" providerId="ADAL" clId="{19A68215-0AE8-4A78-B9DE-33951228E8B1}" dt="2024-08-20T14:45:45.023" v="59" actId="1076"/>
          <ac:picMkLst>
            <pc:docMk/>
            <pc:sldMk cId="536909618" sldId="293"/>
            <ac:picMk id="9" creationId="{0FC6289A-1491-9EBB-6301-3FE9F2CEFD04}"/>
          </ac:picMkLst>
        </pc:picChg>
        <pc:picChg chg="del mod">
          <ac:chgData name="Jaclyn Randazzo" userId="0f6d5133-0d29-4937-b5b4-b46595d8c649" providerId="ADAL" clId="{19A68215-0AE8-4A78-B9DE-33951228E8B1}" dt="2024-08-20T15:22:40.963" v="76" actId="478"/>
          <ac:picMkLst>
            <pc:docMk/>
            <pc:sldMk cId="536909618" sldId="293"/>
            <ac:picMk id="11" creationId="{37383CBC-76B2-34CE-6A11-D39F04054178}"/>
          </ac:picMkLst>
        </pc:picChg>
        <pc:picChg chg="add mod">
          <ac:chgData name="Jaclyn Randazzo" userId="0f6d5133-0d29-4937-b5b4-b46595d8c649" providerId="ADAL" clId="{19A68215-0AE8-4A78-B9DE-33951228E8B1}" dt="2024-08-20T15:22:50.302" v="78"/>
          <ac:picMkLst>
            <pc:docMk/>
            <pc:sldMk cId="536909618" sldId="293"/>
            <ac:picMk id="14" creationId="{67722F4D-7630-69E6-96DC-AC9D4693649C}"/>
          </ac:picMkLst>
        </pc:picChg>
      </pc:sldChg>
      <pc:sldChg chg="modSp mod">
        <pc:chgData name="Jaclyn Randazzo" userId="0f6d5133-0d29-4937-b5b4-b46595d8c649" providerId="ADAL" clId="{19A68215-0AE8-4A78-B9DE-33951228E8B1}" dt="2024-08-20T21:16:34.662" v="79" actId="1076"/>
        <pc:sldMkLst>
          <pc:docMk/>
          <pc:sldMk cId="3444073356" sldId="314"/>
        </pc:sldMkLst>
        <pc:spChg chg="mod">
          <ac:chgData name="Jaclyn Randazzo" userId="0f6d5133-0d29-4937-b5b4-b46595d8c649" providerId="ADAL" clId="{19A68215-0AE8-4A78-B9DE-33951228E8B1}" dt="2024-08-20T14:39:34.161" v="26" actId="1076"/>
          <ac:spMkLst>
            <pc:docMk/>
            <pc:sldMk cId="3444073356" sldId="314"/>
            <ac:spMk id="5" creationId="{90FA2D68-D6AE-F800-BAA3-7B9AF2C6A9E9}"/>
          </ac:spMkLst>
        </pc:spChg>
        <pc:spChg chg="mod">
          <ac:chgData name="Jaclyn Randazzo" userId="0f6d5133-0d29-4937-b5b4-b46595d8c649" providerId="ADAL" clId="{19A68215-0AE8-4A78-B9DE-33951228E8B1}" dt="2024-08-20T14:39:37.814" v="27" actId="1076"/>
          <ac:spMkLst>
            <pc:docMk/>
            <pc:sldMk cId="3444073356" sldId="314"/>
            <ac:spMk id="9" creationId="{66B58E7A-4A06-4DEF-11A9-7BF109A41C7A}"/>
          </ac:spMkLst>
        </pc:spChg>
        <pc:spChg chg="mod">
          <ac:chgData name="Jaclyn Randazzo" userId="0f6d5133-0d29-4937-b5b4-b46595d8c649" providerId="ADAL" clId="{19A68215-0AE8-4A78-B9DE-33951228E8B1}" dt="2024-08-20T21:16:34.662" v="79" actId="1076"/>
          <ac:spMkLst>
            <pc:docMk/>
            <pc:sldMk cId="3444073356" sldId="314"/>
            <ac:spMk id="10" creationId="{12EF8A59-24F8-2621-DF3B-D7DC8FD0966E}"/>
          </ac:spMkLst>
        </pc:spChg>
      </pc:sldChg>
      <pc:sldChg chg="modSp mod">
        <pc:chgData name="Jaclyn Randazzo" userId="0f6d5133-0d29-4937-b5b4-b46595d8c649" providerId="ADAL" clId="{19A68215-0AE8-4A78-B9DE-33951228E8B1}" dt="2024-08-20T14:39:16.114" v="25" actId="1076"/>
        <pc:sldMkLst>
          <pc:docMk/>
          <pc:sldMk cId="3402612051" sldId="318"/>
        </pc:sldMkLst>
        <pc:spChg chg="mod">
          <ac:chgData name="Jaclyn Randazzo" userId="0f6d5133-0d29-4937-b5b4-b46595d8c649" providerId="ADAL" clId="{19A68215-0AE8-4A78-B9DE-33951228E8B1}" dt="2024-08-20T14:39:12.705" v="24" actId="1076"/>
          <ac:spMkLst>
            <pc:docMk/>
            <pc:sldMk cId="3402612051" sldId="318"/>
            <ac:spMk id="8" creationId="{0FB6B2F1-5397-1A34-A3DE-4E0E03E9D5D6}"/>
          </ac:spMkLst>
        </pc:spChg>
        <pc:spChg chg="mod">
          <ac:chgData name="Jaclyn Randazzo" userId="0f6d5133-0d29-4937-b5b4-b46595d8c649" providerId="ADAL" clId="{19A68215-0AE8-4A78-B9DE-33951228E8B1}" dt="2024-08-20T14:39:16.114" v="25" actId="1076"/>
          <ac:spMkLst>
            <pc:docMk/>
            <pc:sldMk cId="3402612051" sldId="318"/>
            <ac:spMk id="9" creationId="{E181D41A-6EA4-6257-6C0C-09261C384350}"/>
          </ac:spMkLst>
        </pc:spChg>
      </pc:sldChg>
      <pc:sldChg chg="addSp delSp modSp add del mod setBg delDesignElem">
        <pc:chgData name="Jaclyn Randazzo" userId="0f6d5133-0d29-4937-b5b4-b46595d8c649" providerId="ADAL" clId="{19A68215-0AE8-4A78-B9DE-33951228E8B1}" dt="2024-08-07T17:16:46.464" v="23" actId="47"/>
        <pc:sldMkLst>
          <pc:docMk/>
          <pc:sldMk cId="3579464921" sldId="320"/>
        </pc:sldMkLst>
        <pc:picChg chg="del mod">
          <ac:chgData name="Jaclyn Randazzo" userId="0f6d5133-0d29-4937-b5b4-b46595d8c649" providerId="ADAL" clId="{19A68215-0AE8-4A78-B9DE-33951228E8B1}" dt="2024-08-07T17:06:17.982" v="13" actId="478"/>
          <ac:picMkLst>
            <pc:docMk/>
            <pc:sldMk cId="3579464921" sldId="320"/>
            <ac:picMk id="2" creationId="{00000000-0000-0000-0000-000000000000}"/>
          </ac:picMkLst>
        </pc:picChg>
        <pc:picChg chg="add mod">
          <ac:chgData name="Jaclyn Randazzo" userId="0f6d5133-0d29-4937-b5b4-b46595d8c649" providerId="ADAL" clId="{19A68215-0AE8-4A78-B9DE-33951228E8B1}" dt="2024-08-07T17:06:25.916" v="14"/>
          <ac:picMkLst>
            <pc:docMk/>
            <pc:sldMk cId="3579464921" sldId="320"/>
            <ac:picMk id="3" creationId="{C7D1154F-20F1-8B07-4D33-C5F96695DD6E}"/>
          </ac:picMkLst>
        </pc:picChg>
        <pc:picChg chg="del mod">
          <ac:chgData name="Jaclyn Randazzo" userId="0f6d5133-0d29-4937-b5b4-b46595d8c649" providerId="ADAL" clId="{19A68215-0AE8-4A78-B9DE-33951228E8B1}" dt="2024-08-07T17:09:21.510" v="19" actId="478"/>
          <ac:picMkLst>
            <pc:docMk/>
            <pc:sldMk cId="3579464921" sldId="320"/>
            <ac:picMk id="4" creationId="{C0AD220C-A684-0D2B-28B6-BF6E23E46F99}"/>
          </ac:picMkLst>
        </pc:picChg>
        <pc:picChg chg="del mod">
          <ac:chgData name="Jaclyn Randazzo" userId="0f6d5133-0d29-4937-b5b4-b46595d8c649" providerId="ADAL" clId="{19A68215-0AE8-4A78-B9DE-33951228E8B1}" dt="2024-08-07T17:06:15.268" v="11" actId="478"/>
          <ac:picMkLst>
            <pc:docMk/>
            <pc:sldMk cId="3579464921" sldId="320"/>
            <ac:picMk id="6" creationId="{911C2EF3-D02A-9E31-F87E-234FC6F5DE9F}"/>
          </ac:picMkLst>
        </pc:picChg>
        <pc:picChg chg="add mod">
          <ac:chgData name="Jaclyn Randazzo" userId="0f6d5133-0d29-4937-b5b4-b46595d8c649" providerId="ADAL" clId="{19A68215-0AE8-4A78-B9DE-33951228E8B1}" dt="2024-08-07T17:07:30.525" v="16" actId="1076"/>
          <ac:picMkLst>
            <pc:docMk/>
            <pc:sldMk cId="3579464921" sldId="320"/>
            <ac:picMk id="7" creationId="{B1C86438-D611-1E15-E7A6-686AB338B901}"/>
          </ac:picMkLst>
        </pc:picChg>
        <pc:picChg chg="add mod">
          <ac:chgData name="Jaclyn Randazzo" userId="0f6d5133-0d29-4937-b5b4-b46595d8c649" providerId="ADAL" clId="{19A68215-0AE8-4A78-B9DE-33951228E8B1}" dt="2024-08-07T17:09:22.008" v="20"/>
          <ac:picMkLst>
            <pc:docMk/>
            <pc:sldMk cId="3579464921" sldId="320"/>
            <ac:picMk id="8" creationId="{920B1350-0E8B-7CF0-0AC7-6B2BBD591743}"/>
          </ac:picMkLst>
        </pc:picChg>
        <pc:cxnChg chg="add">
          <ac:chgData name="Jaclyn Randazzo" userId="0f6d5133-0d29-4937-b5b4-b46595d8c649" providerId="ADAL" clId="{19A68215-0AE8-4A78-B9DE-33951228E8B1}" dt="2024-08-07T17:06:12.572" v="10" actId="26606"/>
          <ac:cxnSpMkLst>
            <pc:docMk/>
            <pc:sldMk cId="3579464921" sldId="320"/>
            <ac:cxnSpMk id="11" creationId="{D4BDCD00-BA97-40D8-93CD-0A9CA931BE17}"/>
          </ac:cxnSpMkLst>
        </pc:cxnChg>
        <pc:cxnChg chg="add">
          <ac:chgData name="Jaclyn Randazzo" userId="0f6d5133-0d29-4937-b5b4-b46595d8c649" providerId="ADAL" clId="{19A68215-0AE8-4A78-B9DE-33951228E8B1}" dt="2024-08-07T17:06:12.572" v="10" actId="26606"/>
          <ac:cxnSpMkLst>
            <pc:docMk/>
            <pc:sldMk cId="3579464921" sldId="320"/>
            <ac:cxnSpMk id="13" creationId="{2D631E40-F51C-4828-B23B-DF903513296E}"/>
          </ac:cxnSpMkLst>
        </pc:cxnChg>
        <pc:cxnChg chg="del">
          <ac:chgData name="Jaclyn Randazzo" userId="0f6d5133-0d29-4937-b5b4-b46595d8c649" providerId="ADAL" clId="{19A68215-0AE8-4A78-B9DE-33951228E8B1}" dt="2024-08-07T17:06:01.863" v="8"/>
          <ac:cxnSpMkLst>
            <pc:docMk/>
            <pc:sldMk cId="3579464921" sldId="320"/>
            <ac:cxnSpMk id="25" creationId="{D4BDCD00-BA97-40D8-93CD-0A9CA931BE17}"/>
          </ac:cxnSpMkLst>
        </pc:cxnChg>
        <pc:cxnChg chg="del">
          <ac:chgData name="Jaclyn Randazzo" userId="0f6d5133-0d29-4937-b5b4-b46595d8c649" providerId="ADAL" clId="{19A68215-0AE8-4A78-B9DE-33951228E8B1}" dt="2024-08-07T17:06:01.863" v="8"/>
          <ac:cxnSpMkLst>
            <pc:docMk/>
            <pc:sldMk cId="3579464921" sldId="320"/>
            <ac:cxnSpMk id="26" creationId="{2D631E40-F51C-4828-B23B-DF903513296E}"/>
          </ac:cxnSpMkLst>
        </pc:cxnChg>
      </pc:sldChg>
      <pc:sldChg chg="delSp add setBg delDesignElem">
        <pc:chgData name="Jaclyn Randazzo" userId="0f6d5133-0d29-4937-b5b4-b46595d8c649" providerId="ADAL" clId="{19A68215-0AE8-4A78-B9DE-33951228E8B1}" dt="2024-08-07T17:16:38.297" v="22"/>
        <pc:sldMkLst>
          <pc:docMk/>
          <pc:sldMk cId="186962581" sldId="321"/>
        </pc:sldMkLst>
        <pc:cxnChg chg="del">
          <ac:chgData name="Jaclyn Randazzo" userId="0f6d5133-0d29-4937-b5b4-b46595d8c649" providerId="ADAL" clId="{19A68215-0AE8-4A78-B9DE-33951228E8B1}" dt="2024-08-07T17:16:38.297" v="22"/>
          <ac:cxnSpMkLst>
            <pc:docMk/>
            <pc:sldMk cId="186962581" sldId="321"/>
            <ac:cxnSpMk id="11" creationId="{D4BDCD00-BA97-40D8-93CD-0A9CA931BE17}"/>
          </ac:cxnSpMkLst>
        </pc:cxnChg>
        <pc:cxnChg chg="del">
          <ac:chgData name="Jaclyn Randazzo" userId="0f6d5133-0d29-4937-b5b4-b46595d8c649" providerId="ADAL" clId="{19A68215-0AE8-4A78-B9DE-33951228E8B1}" dt="2024-08-07T17:16:38.297" v="22"/>
          <ac:cxnSpMkLst>
            <pc:docMk/>
            <pc:sldMk cId="186962581" sldId="321"/>
            <ac:cxnSpMk id="13" creationId="{2D631E40-F51C-4828-B23B-DF903513296E}"/>
          </ac:cxnSpMkLst>
        </pc:cxnChg>
      </pc:sldChg>
      <pc:sldChg chg="add del">
        <pc:chgData name="Jaclyn Randazzo" userId="0f6d5133-0d29-4937-b5b4-b46595d8c649" providerId="ADAL" clId="{19A68215-0AE8-4A78-B9DE-33951228E8B1}" dt="2024-08-20T14:40:46.658" v="29"/>
        <pc:sldMkLst>
          <pc:docMk/>
          <pc:sldMk cId="116819171" sldId="322"/>
        </pc:sldMkLst>
      </pc:sldChg>
      <pc:sldChg chg="add del">
        <pc:chgData name="Jaclyn Randazzo" userId="0f6d5133-0d29-4937-b5b4-b46595d8c649" providerId="ADAL" clId="{19A68215-0AE8-4A78-B9DE-33951228E8B1}" dt="2024-08-20T14:40:46.658" v="29"/>
        <pc:sldMkLst>
          <pc:docMk/>
          <pc:sldMk cId="1933287004" sldId="323"/>
        </pc:sldMkLst>
      </pc:sldChg>
      <pc:sldChg chg="add del">
        <pc:chgData name="Jaclyn Randazzo" userId="0f6d5133-0d29-4937-b5b4-b46595d8c649" providerId="ADAL" clId="{19A68215-0AE8-4A78-B9DE-33951228E8B1}" dt="2024-08-20T14:40:46.658" v="29"/>
        <pc:sldMkLst>
          <pc:docMk/>
          <pc:sldMk cId="2915373725" sldId="324"/>
        </pc:sldMkLst>
      </pc:sldChg>
      <pc:sldChg chg="add del">
        <pc:chgData name="Jaclyn Randazzo" userId="0f6d5133-0d29-4937-b5b4-b46595d8c649" providerId="ADAL" clId="{19A68215-0AE8-4A78-B9DE-33951228E8B1}" dt="2024-08-20T14:40:46.658" v="29"/>
        <pc:sldMkLst>
          <pc:docMk/>
          <pc:sldMk cId="292152093" sldId="325"/>
        </pc:sldMkLst>
      </pc:sldChg>
      <pc:sldChg chg="add del">
        <pc:chgData name="Jaclyn Randazzo" userId="0f6d5133-0d29-4937-b5b4-b46595d8c649" providerId="ADAL" clId="{19A68215-0AE8-4A78-B9DE-33951228E8B1}" dt="2024-08-20T14:40:46.658" v="29"/>
        <pc:sldMkLst>
          <pc:docMk/>
          <pc:sldMk cId="4117157172" sldId="326"/>
        </pc:sldMkLst>
      </pc:sldChg>
      <pc:sldChg chg="add del">
        <pc:chgData name="Jaclyn Randazzo" userId="0f6d5133-0d29-4937-b5b4-b46595d8c649" providerId="ADAL" clId="{19A68215-0AE8-4A78-B9DE-33951228E8B1}" dt="2024-08-20T14:40:46.658" v="29"/>
        <pc:sldMkLst>
          <pc:docMk/>
          <pc:sldMk cId="3976696389"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https://www.youtube.com/watch?v=Ztq4oIi8mW8</a:t>
            </a:r>
          </a:p>
        </p:txBody>
      </p:sp>
      <p:sp>
        <p:nvSpPr>
          <p:cNvPr id="4" name="Slide Number Placeholder 3"/>
          <p:cNvSpPr>
            <a:spLocks noGrp="1"/>
          </p:cNvSpPr>
          <p:nvPr>
            <p:ph type="sldNum" sz="quarter" idx="5"/>
          </p:nvPr>
        </p:nvSpPr>
        <p:spPr/>
        <p:txBody>
          <a:bodyPr/>
          <a:lstStyle/>
          <a:p>
            <a:fld id="{101DECFC-91BF-4AD5-8C5F-471766CF9085}" type="slidenum">
              <a:rPr lang="en-US" smtClean="0"/>
              <a:t>3</a:t>
            </a:fld>
            <a:endParaRPr lang="en-US"/>
          </a:p>
        </p:txBody>
      </p:sp>
    </p:spTree>
    <p:extLst>
      <p:ext uri="{BB962C8B-B14F-4D97-AF65-F5344CB8AC3E}">
        <p14:creationId xmlns:p14="http://schemas.microsoft.com/office/powerpoint/2010/main" val="394481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https://ondemand.metopera.org/performance/detail/8cf8263c-5fe8-5160-bd82-543d43648092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https://www.youtube.com/watch?v=Ztq4oIi8mW8</a:t>
            </a:r>
          </a:p>
        </p:txBody>
      </p:sp>
      <p:sp>
        <p:nvSpPr>
          <p:cNvPr id="4" name="Slide Number Placeholder 3"/>
          <p:cNvSpPr>
            <a:spLocks noGrp="1"/>
          </p:cNvSpPr>
          <p:nvPr>
            <p:ph type="sldNum" sz="quarter" idx="5"/>
          </p:nvPr>
        </p:nvSpPr>
        <p:spPr/>
        <p:txBody>
          <a:bodyPr/>
          <a:lstStyle/>
          <a:p>
            <a:fld id="{101DECFC-91BF-4AD5-8C5F-471766CF9085}" type="slidenum">
              <a:rPr lang="en-US" smtClean="0"/>
              <a:t>6</a:t>
            </a:fld>
            <a:endParaRPr lang="en-US"/>
          </a:p>
        </p:txBody>
      </p:sp>
    </p:spTree>
    <p:extLst>
      <p:ext uri="{BB962C8B-B14F-4D97-AF65-F5344CB8AC3E}">
        <p14:creationId xmlns:p14="http://schemas.microsoft.com/office/powerpoint/2010/main" val="336141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https://ondemand.metopera.org/performance/detail/8cf8263c-5fe8-5160-bd82-543d43648092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https://www.youtube.com/watch?v=Ztq4oIi8mW8</a:t>
            </a:r>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324299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https://ondemand.metopera.org/performance/detail/8cf8263c-5fe8-5160-bd82-543d43648092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https://www.youtube.com/watch?v=Ztq4oIi8mW8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334167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red text on a black background&#10;&#10;Description automatically generated">
            <a:extLst>
              <a:ext uri="{FF2B5EF4-FFF2-40B4-BE49-F238E27FC236}">
                <a16:creationId xmlns:a16="http://schemas.microsoft.com/office/drawing/2014/main" id="{B93C16B1-5211-F333-0A34-09867D3E79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7754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0261292-A554-519D-29E8-35745560785E}"/>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TextBox 5">
            <a:extLst>
              <a:ext uri="{FF2B5EF4-FFF2-40B4-BE49-F238E27FC236}">
                <a16:creationId xmlns:a16="http://schemas.microsoft.com/office/drawing/2014/main" id="{2E69007A-50C1-8F16-8BC5-E2472B8CE503}"/>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841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Box 5">
            <a:extLst>
              <a:ext uri="{FF2B5EF4-FFF2-40B4-BE49-F238E27FC236}">
                <a16:creationId xmlns:a16="http://schemas.microsoft.com/office/drawing/2014/main" id="{E0DC13C1-53F3-01D6-C6BE-04AE6812F34E}"/>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37624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8236B4-8E6A-E22D-6283-F2E7625B7357}"/>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110978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3_Title Slide">
    <p:spTree>
      <p:nvGrpSpPr>
        <p:cNvPr id="1" name="Shape 25"/>
        <p:cNvGrpSpPr/>
        <p:nvPr/>
      </p:nvGrpSpPr>
      <p:grpSpPr>
        <a:xfrm>
          <a:off x="0" y="0"/>
          <a:ext cx="0" cy="0"/>
          <a:chOff x="0" y="0"/>
          <a:chExt cx="0" cy="0"/>
        </a:xfrm>
      </p:grpSpPr>
      <p:sp>
        <p:nvSpPr>
          <p:cNvPr id="26" name="Google Shape;26;p30"/>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rial"/>
              <a:buNone/>
              <a:defRPr sz="4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30"/>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0"/>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TextBox 2">
            <a:extLst>
              <a:ext uri="{FF2B5EF4-FFF2-40B4-BE49-F238E27FC236}">
                <a16:creationId xmlns:a16="http://schemas.microsoft.com/office/drawing/2014/main" id="{D96B9E0E-6FA9-A9DB-DA20-375FF5FF9D0F}"/>
              </a:ext>
            </a:extLst>
          </p:cNvPr>
          <p:cNvSpPr txBox="1"/>
          <p:nvPr userDrawn="1"/>
        </p:nvSpPr>
        <p:spPr>
          <a:xfrm>
            <a:off x="10185050"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8202869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10/30/2024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55"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8cf8263c-5fe8-5160-bd82-543d4364809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www.youtube.com/watch?v=Ztq4oIi8mW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www.youtube.com/watch?v=Ztq4oIi8mW8"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ndemand.metopera.org/performance/detail/8cf8263c-5fe8-5160-bd82-543d4364809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www.youtube.com/watch?v=Ztq4oIi8mW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8cf8263c-5fe8-5160-bd82-543d436480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hyperlink" Target="https://www.youtube.com/watch?v=Ztq4oIi8mW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fontScale="90000"/>
          </a:bodyPr>
          <a:lstStyle/>
          <a:p>
            <a:r>
              <a:rPr lang="en-US" sz="6000" b="1" dirty="0">
                <a:solidFill>
                  <a:srgbClr val="FFFFFF"/>
                </a:solidFill>
                <a:latin typeface="Arial" panose="020B0604020202020204" pitchFamily="34" charset="0"/>
                <a:cs typeface="Arial" panose="020B0604020202020204" pitchFamily="34" charset="0"/>
              </a:rPr>
              <a:t>Production </a:t>
            </a:r>
            <a:r>
              <a:rPr lang="en-US" sz="6000" b="1" dirty="0">
                <a:solidFill>
                  <a:srgbClr val="FFFFFF"/>
                </a:solidFill>
              </a:rPr>
              <a:t>Design </a:t>
            </a:r>
            <a:r>
              <a:rPr lang="en-US" sz="6000" b="1" dirty="0">
                <a:solidFill>
                  <a:srgbClr val="FFFEFA"/>
                </a:solidFill>
                <a:latin typeface="Arial" panose="020B0604020202020204" pitchFamily="34" charset="0"/>
                <a:cs typeface="Arial" panose="020B0604020202020204" pitchFamily="34" charset="0"/>
              </a:rPr>
              <a:t>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pic>
        <p:nvPicPr>
          <p:cNvPr id="5" name="Picture 4" descr="A white and orange logo&#10;&#10;Description automatically generated">
            <a:extLst>
              <a:ext uri="{FF2B5EF4-FFF2-40B4-BE49-F238E27FC236}">
                <a16:creationId xmlns:a16="http://schemas.microsoft.com/office/drawing/2014/main" id="{A86F6D03-11BC-34C3-A493-9D434C1B0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
        <p:nvSpPr>
          <p:cNvPr id="7" name="TextBox 6">
            <a:extLst>
              <a:ext uri="{FF2B5EF4-FFF2-40B4-BE49-F238E27FC236}">
                <a16:creationId xmlns:a16="http://schemas.microsoft.com/office/drawing/2014/main" id="{E56B0999-9AFA-1BEB-D520-0ED2AAA3063F}"/>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spTree>
    <p:extLst>
      <p:ext uri="{BB962C8B-B14F-4D97-AF65-F5344CB8AC3E}">
        <p14:creationId xmlns:p14="http://schemas.microsoft.com/office/powerpoint/2010/main" val="268468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sp>
        <p:nvSpPr>
          <p:cNvPr id="6" name="TextBox 5">
            <a:extLst>
              <a:ext uri="{FF2B5EF4-FFF2-40B4-BE49-F238E27FC236}">
                <a16:creationId xmlns:a16="http://schemas.microsoft.com/office/drawing/2014/main" id="{37811933-7885-6BD3-0143-B87F90A25613}"/>
              </a:ext>
            </a:extLst>
          </p:cNvPr>
          <p:cNvSpPr txBox="1"/>
          <p:nvPr/>
        </p:nvSpPr>
        <p:spPr>
          <a:xfrm>
            <a:off x="368298" y="2037268"/>
            <a:ext cx="11378223" cy="1849032"/>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 ACT II: Contro un cor che accende amore</a:t>
            </a: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 – 05:23</a:t>
            </a: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797AB38-95A3-3B0A-320D-201FCFFBDCF1}"/>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Act II: </a:t>
            </a:r>
            <a:r>
              <a:rPr lang="en-US" sz="1800" dirty="0" err="1">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Contro</a:t>
            </a: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un </a:t>
            </a:r>
            <a:r>
              <a:rPr lang="en-US" sz="1800" dirty="0" err="1">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cor</a:t>
            </a: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dirty="0" err="1">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che</a:t>
            </a: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dirty="0" err="1">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accende</a:t>
            </a:r>
            <a:r>
              <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amore </a:t>
            </a:r>
            <a:endPar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1:42:35 – 1:50:10</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8" name="Graphic 7" descr="Theatre with solid fill">
            <a:hlinkClick r:id="rId4"/>
            <a:extLst>
              <a:ext uri="{FF2B5EF4-FFF2-40B4-BE49-F238E27FC236}">
                <a16:creationId xmlns:a16="http://schemas.microsoft.com/office/drawing/2014/main" id="{5D4E5FE2-23E9-B89D-93EC-E8675F4D35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9" name="Graphic 8" descr="Theatre with solid fill">
            <a:hlinkClick r:id="rId3"/>
            <a:extLst>
              <a:ext uri="{FF2B5EF4-FFF2-40B4-BE49-F238E27FC236}">
                <a16:creationId xmlns:a16="http://schemas.microsoft.com/office/drawing/2014/main" id="{744B1694-388F-8353-52A9-85322422F6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1112018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368299" y="1765013"/>
            <a:ext cx="11378223" cy="3989297"/>
          </a:xfrm>
          <a:prstGeom prst="rect">
            <a:avLst/>
          </a:prstGeom>
          <a:noFill/>
        </p:spPr>
        <p:txBody>
          <a:bodyPr wrap="square" rtlCol="0">
            <a:spAutoFit/>
          </a:bodyPr>
          <a:lstStyle/>
          <a:p>
            <a:pPr marR="0" lvl="0">
              <a:lnSpc>
                <a:spcPct val="107000"/>
              </a:lnSpc>
              <a:spcBef>
                <a:spcPts val="0"/>
              </a:spcBef>
              <a:spcAft>
                <a:spcPts val="800"/>
              </a:spcAft>
            </a:pPr>
            <a:r>
              <a:rPr lang="en-US" sz="2600" b="1" u="sng"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Production Design:</a:t>
            </a:r>
            <a:r>
              <a:rPr lang="en-US" sz="2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6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lang="en-US" sz="2600" kern="100" dirty="0">
                <a:solidFill>
                  <a:srgbClr val="000000"/>
                </a:solidFill>
                <a:effectLst/>
                <a:latin typeface="Arial" panose="020B0604020202020204" pitchFamily="34" charset="0"/>
                <a:ea typeface="Georgia" panose="02040502050405020303" pitchFamily="18" charset="0"/>
                <a:cs typeface="Arial" panose="020B0604020202020204" pitchFamily="34" charset="0"/>
              </a:rPr>
              <a:t>he process of creating the visual aesthetic and environment for a film, television show, commercial, or other forms of media. It involves creating sets, props, as well as costumes, projections, and other visual elements that help bring the story to life and immerse the audience in the narrative. T</a:t>
            </a:r>
            <a:r>
              <a:rPr lang="en-US" sz="2600" kern="100" dirty="0">
                <a:effectLst/>
                <a:latin typeface="Arial" panose="020B0604020202020204" pitchFamily="34" charset="0"/>
                <a:ea typeface="Georgia" panose="02040502050405020303" pitchFamily="18" charset="0"/>
                <a:cs typeface="Arial" panose="020B0604020202020204" pitchFamily="34" charset="0"/>
              </a:rPr>
              <a:t>he Production Designer is responsible for overseeing the creation of these elements, working closely with the director, producers, and other key creatives to ensure that the visual style of the production aligns with the overall vision and tone of the project.</a:t>
            </a:r>
            <a:endParaRPr lang="en-US" sz="2600" kern="1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latin typeface="Georgia" panose="02040502050405020303" pitchFamily="18" charset="0"/>
            </a:endParaRPr>
          </a:p>
        </p:txBody>
      </p:sp>
    </p:spTree>
    <p:extLst>
      <p:ext uri="{BB962C8B-B14F-4D97-AF65-F5344CB8AC3E}">
        <p14:creationId xmlns:p14="http://schemas.microsoft.com/office/powerpoint/2010/main" val="366877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Stage/Set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and practice of creating the physical environment in a theatrical production, film, television show, or other visual medium. This includes scenic elements and design layout for sets, lighting, props, and furniture to bring the story or concept to life. It involves arranging these elements in a way that enhances the audience's visual and aesthetic experience. Stage design may also involve creating technical elements such as sound systems, special effects, and rigging to support the production. Stage designers work closely with other production team members to create a cohesive and visually appealing environment complementing the production's overall vision.</a:t>
            </a:r>
          </a:p>
        </p:txBody>
      </p:sp>
    </p:spTree>
    <p:extLst>
      <p:ext uri="{BB962C8B-B14F-4D97-AF65-F5344CB8AC3E}">
        <p14:creationId xmlns:p14="http://schemas.microsoft.com/office/powerpoint/2010/main" val="26093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70172"/>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Props:</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A term commonly used in live performance and film production to refer to objects or items used on stage or on set to enhance the performance or scene. Props can include anything from furniture, decorations, weapons, hand-held objects, and more. Props are used to add realism and detail to a production and help bring the world of the play or film to life for the audience.</a:t>
            </a:r>
          </a:p>
          <a:p>
            <a:endParaRPr lang="en-US" sz="2400" dirty="0">
              <a:latin typeface="Georgia" panose="02040502050405020303" pitchFamily="18" charset="0"/>
            </a:endParaRPr>
          </a:p>
        </p:txBody>
      </p:sp>
    </p:spTree>
    <p:extLst>
      <p:ext uri="{BB962C8B-B14F-4D97-AF65-F5344CB8AC3E}">
        <p14:creationId xmlns:p14="http://schemas.microsoft.com/office/powerpoint/2010/main" val="261539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685862"/>
            <a:ext cx="11378223" cy="348627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Lighting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art and practice of creating and controlling the lighting for a performance. This includes designing the placement and intensity of the lights and using different colors and effects to enhance the performance's mood and atmosphere. Lighting designers play a crucial role in enhancing the storytelling and emotional impact of the production, helping to set the stage, highlight performers, create a sense of place and time, and evoke different emotions in the audience. It is an integral part of the overall visual and artistic design of the production.</a:t>
            </a:r>
          </a:p>
        </p:txBody>
      </p:sp>
    </p:spTree>
    <p:extLst>
      <p:ext uri="{BB962C8B-B14F-4D97-AF65-F5344CB8AC3E}">
        <p14:creationId xmlns:p14="http://schemas.microsoft.com/office/powerpoint/2010/main" val="403865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3" name="TextBox 2">
            <a:extLst>
              <a:ext uri="{FF2B5EF4-FFF2-40B4-BE49-F238E27FC236}">
                <a16:creationId xmlns:a16="http://schemas.microsoft.com/office/drawing/2014/main" id="{32583468-FC42-CC61-8F2F-344EA6689271}"/>
              </a:ext>
            </a:extLst>
          </p:cNvPr>
          <p:cNvSpPr txBox="1"/>
          <p:nvPr/>
        </p:nvSpPr>
        <p:spPr>
          <a:xfrm>
            <a:off x="406888" y="1801235"/>
            <a:ext cx="11378223" cy="303044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Projection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art of creating and manipulating projected images and videos to enhance the visual elements of a live event, such as a concert, theater production, dance performance, or installation. It involves using specialized software and hardware to project images, videos, or other visual content onto a surface, such as a screen, wall, or even the audience itself.</a:t>
            </a:r>
          </a:p>
          <a:p>
            <a:endParaRPr lang="en-US" sz="2400" dirty="0">
              <a:latin typeface="Georgia" panose="02040502050405020303" pitchFamily="18" charset="0"/>
            </a:endParaRPr>
          </a:p>
        </p:txBody>
      </p:sp>
    </p:spTree>
    <p:extLst>
      <p:ext uri="{BB962C8B-B14F-4D97-AF65-F5344CB8AC3E}">
        <p14:creationId xmlns:p14="http://schemas.microsoft.com/office/powerpoint/2010/main" val="17556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42598"/>
            <a:ext cx="11378223" cy="434253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Costume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The process of creating costumes and outfits for characters in theatre, film, television, or other visual media. It involves researching the time-period, setting, and character traits to develop pieces that help bring the character to life. Costume designers work closely with directors, actors, and other production team members to ensure that the costumes accurately reflect the vision of the production. This can involve sourcing or creating garments, accessories, and props, as well as coordinating fittings and alterations. Costume design plays a crucial role in storytelling and character development, helping to enhance the overall visual and emotional impact of a production.</a:t>
            </a:r>
          </a:p>
        </p:txBody>
      </p:sp>
    </p:spTree>
    <p:extLst>
      <p:ext uri="{BB962C8B-B14F-4D97-AF65-F5344CB8AC3E}">
        <p14:creationId xmlns:p14="http://schemas.microsoft.com/office/powerpoint/2010/main" val="115092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836-CE2A-1634-6499-3D81A65AEC07}"/>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Definitions</a:t>
            </a:r>
          </a:p>
        </p:txBody>
      </p:sp>
      <p:sp>
        <p:nvSpPr>
          <p:cNvPr id="4" name="TextBox 3">
            <a:extLst>
              <a:ext uri="{FF2B5EF4-FFF2-40B4-BE49-F238E27FC236}">
                <a16:creationId xmlns:a16="http://schemas.microsoft.com/office/drawing/2014/main" id="{0AEDD97E-2917-0F92-D58B-A6466635CB58}"/>
              </a:ext>
            </a:extLst>
          </p:cNvPr>
          <p:cNvSpPr txBox="1"/>
          <p:nvPr/>
        </p:nvSpPr>
        <p:spPr>
          <a:xfrm>
            <a:off x="368299" y="1756666"/>
            <a:ext cx="11378223" cy="3886705"/>
          </a:xfrm>
          <a:prstGeom prst="rect">
            <a:avLst/>
          </a:prstGeom>
          <a:noFill/>
        </p:spPr>
        <p:txBody>
          <a:bodyPr wrap="square" rtlCol="0">
            <a:spAutoFit/>
          </a:bodyPr>
          <a:lstStyle/>
          <a:p>
            <a:pPr marL="0" marR="0">
              <a:lnSpc>
                <a:spcPct val="107000"/>
              </a:lnSpc>
              <a:spcBef>
                <a:spcPts val="0"/>
              </a:spcBef>
              <a:spcAft>
                <a:spcPts val="0"/>
              </a:spcAft>
            </a:pPr>
            <a:r>
              <a:rPr lang="en-US" sz="2600" b="1" u="sng" kern="100" dirty="0">
                <a:effectLst/>
                <a:latin typeface="Arial" panose="020B0604020202020204" pitchFamily="34" charset="0"/>
                <a:ea typeface="Aptos" panose="020B0004020202020204" pitchFamily="34" charset="0"/>
                <a:cs typeface="Arial" panose="020B0604020202020204" pitchFamily="34" charset="0"/>
              </a:rPr>
              <a:t>Hair and Makeup Design:</a:t>
            </a:r>
            <a:r>
              <a:rPr lang="en-US" sz="2600" b="1" kern="100" dirty="0">
                <a:effectLst/>
                <a:latin typeface="Arial" panose="020B0604020202020204" pitchFamily="34" charset="0"/>
                <a:ea typeface="Aptos" panose="020B0004020202020204" pitchFamily="34" charset="0"/>
                <a:cs typeface="Arial" panose="020B0604020202020204" pitchFamily="34" charset="0"/>
              </a:rPr>
              <a:t> </a:t>
            </a:r>
            <a:r>
              <a:rPr lang="en-US" sz="2600" kern="100" dirty="0">
                <a:effectLst/>
                <a:latin typeface="Arial" panose="020B0604020202020204" pitchFamily="34" charset="0"/>
                <a:ea typeface="Aptos" panose="020B0004020202020204" pitchFamily="34" charset="0"/>
                <a:cs typeface="Arial" panose="020B0604020202020204" pitchFamily="34" charset="0"/>
              </a:rPr>
              <a:t>Refers to the planning and execution of hairstyles and makeup looks for performers and actors. This creative process involves analyzing the characters or themes in the performance, researching historical or cultural references, and designing hair and makeup that enhances the overall aesthetic and storytelling of the production. Hair and makeup designers work closely with directors, costume designers, and performers to create a cohesive and visually impactful presentation on stage or screen.</a:t>
            </a:r>
          </a:p>
          <a:p>
            <a:endParaRPr lang="en-US" sz="2400" dirty="0">
              <a:latin typeface="Georgia" panose="02040502050405020303" pitchFamily="18" charset="0"/>
            </a:endParaRPr>
          </a:p>
        </p:txBody>
      </p:sp>
    </p:spTree>
    <p:extLst>
      <p:ext uri="{BB962C8B-B14F-4D97-AF65-F5344CB8AC3E}">
        <p14:creationId xmlns:p14="http://schemas.microsoft.com/office/powerpoint/2010/main" val="316551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F3D655-BF4E-C50C-EAD9-FD781A84653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a:t>
            </a:r>
          </a:p>
        </p:txBody>
      </p:sp>
      <p:pic>
        <p:nvPicPr>
          <p:cNvPr id="5" name="Picture 4" descr="A group of people in clothing&#10;&#10;Description automatically generated">
            <a:extLst>
              <a:ext uri="{FF2B5EF4-FFF2-40B4-BE49-F238E27FC236}">
                <a16:creationId xmlns:a16="http://schemas.microsoft.com/office/drawing/2014/main" id="{6B73FF68-FA5F-4442-FF2A-46C12C2237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4326" y="1777670"/>
            <a:ext cx="5629375" cy="3751736"/>
          </a:xfrm>
          <a:prstGeom prst="rect">
            <a:avLst/>
          </a:prstGeom>
        </p:spPr>
      </p:pic>
      <p:pic>
        <p:nvPicPr>
          <p:cNvPr id="7" name="Picture 6" descr="A group of people in green uniforms on a stage&#10;&#10;Description automatically generated">
            <a:extLst>
              <a:ext uri="{FF2B5EF4-FFF2-40B4-BE49-F238E27FC236}">
                <a16:creationId xmlns:a16="http://schemas.microsoft.com/office/drawing/2014/main" id="{E222217F-B014-0D0E-6397-48221A647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99" y="1777670"/>
            <a:ext cx="5530627" cy="3737212"/>
          </a:xfrm>
          <a:prstGeom prst="rect">
            <a:avLst/>
          </a:prstGeom>
        </p:spPr>
      </p:pic>
      <p:sp>
        <p:nvSpPr>
          <p:cNvPr id="11" name="TextBox 10">
            <a:extLst>
              <a:ext uri="{FF2B5EF4-FFF2-40B4-BE49-F238E27FC236}">
                <a16:creationId xmlns:a16="http://schemas.microsoft.com/office/drawing/2014/main" id="{9E190A9C-4ADF-2881-B221-C025B7F6E95F}"/>
              </a:ext>
            </a:extLst>
          </p:cNvPr>
          <p:cNvSpPr txBox="1"/>
          <p:nvPr/>
        </p:nvSpPr>
        <p:spPr>
          <a:xfrm>
            <a:off x="368299" y="5484367"/>
            <a:ext cx="5774779" cy="21544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Il </a:t>
            </a:r>
            <a:r>
              <a:rPr lang="en-US" sz="800" i="1" dirty="0" err="1">
                <a:latin typeface="Arial" panose="020B0604020202020204" pitchFamily="34" charset="0"/>
                <a:cs typeface="Arial" panose="020B0604020202020204" pitchFamily="34" charset="0"/>
              </a:rPr>
              <a:t>barbiere</a:t>
            </a:r>
            <a:r>
              <a:rPr lang="en-US" sz="800" i="1" dirty="0">
                <a:latin typeface="Arial" panose="020B0604020202020204" pitchFamily="34" charset="0"/>
                <a:cs typeface="Arial" panose="020B0604020202020204" pitchFamily="34" charset="0"/>
              </a:rPr>
              <a:t> di </a:t>
            </a:r>
            <a:r>
              <a:rPr lang="en-US" sz="800" i="1" dirty="0" err="1">
                <a:latin typeface="Arial" panose="020B0604020202020204" pitchFamily="34" charset="0"/>
                <a:cs typeface="Arial" panose="020B0604020202020204" pitchFamily="34" charset="0"/>
              </a:rPr>
              <a:t>Siviglia</a:t>
            </a:r>
            <a:r>
              <a:rPr lang="en-US" sz="800" dirty="0">
                <a:latin typeface="Arial" panose="020B0604020202020204" pitchFamily="34" charset="0"/>
                <a:cs typeface="Arial" panose="020B0604020202020204" pitchFamily="34" charset="0"/>
              </a:rPr>
              <a:t>, Lyric Opera of Kansas City</a:t>
            </a:r>
            <a:r>
              <a:rPr lang="en-US" sz="800" i="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(photo: Cory Weaver)</a:t>
            </a:r>
            <a:endParaRPr lang="en-US" sz="800" i="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9F42A4C-C379-B186-2D33-829AB13CCC6C}"/>
              </a:ext>
            </a:extLst>
          </p:cNvPr>
          <p:cNvSpPr txBox="1"/>
          <p:nvPr/>
        </p:nvSpPr>
        <p:spPr>
          <a:xfrm>
            <a:off x="6194325" y="5498891"/>
            <a:ext cx="5743425" cy="215444"/>
          </a:xfrm>
          <a:prstGeom prst="rect">
            <a:avLst/>
          </a:prstGeom>
          <a:noFill/>
        </p:spPr>
        <p:txBody>
          <a:bodyPr wrap="square" rtlCol="0">
            <a:spAutoFit/>
          </a:bodyPr>
          <a:lstStyle/>
          <a:p>
            <a:r>
              <a:rPr lang="en-US" sz="800" i="1" dirty="0">
                <a:latin typeface="Arial" panose="020B0604020202020204" pitchFamily="34" charset="0"/>
                <a:cs typeface="Arial" panose="020B0604020202020204" pitchFamily="34" charset="0"/>
              </a:rPr>
              <a:t>Il </a:t>
            </a:r>
            <a:r>
              <a:rPr lang="en-US" sz="800" i="1" dirty="0" err="1">
                <a:latin typeface="Arial" panose="020B0604020202020204" pitchFamily="34" charset="0"/>
                <a:cs typeface="Arial" panose="020B0604020202020204" pitchFamily="34" charset="0"/>
              </a:rPr>
              <a:t>barbiere</a:t>
            </a:r>
            <a:r>
              <a:rPr lang="en-US" sz="800" i="1" dirty="0">
                <a:latin typeface="Arial" panose="020B0604020202020204" pitchFamily="34" charset="0"/>
                <a:cs typeface="Arial" panose="020B0604020202020204" pitchFamily="34" charset="0"/>
              </a:rPr>
              <a:t> di </a:t>
            </a:r>
            <a:r>
              <a:rPr lang="en-US" sz="800" i="1" dirty="0" err="1">
                <a:latin typeface="Arial" panose="020B0604020202020204" pitchFamily="34" charset="0"/>
                <a:cs typeface="Arial" panose="020B0604020202020204" pitchFamily="34" charset="0"/>
              </a:rPr>
              <a:t>Siviglia</a:t>
            </a:r>
            <a:r>
              <a:rPr lang="en-US" sz="800" dirty="0">
                <a:latin typeface="Arial" panose="020B0604020202020204" pitchFamily="34" charset="0"/>
                <a:cs typeface="Arial" panose="020B0604020202020204" pitchFamily="34" charset="0"/>
              </a:rPr>
              <a:t>, Lyric Opera of Kansas City</a:t>
            </a:r>
            <a:r>
              <a:rPr lang="en-US" sz="800" i="1"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(photo: Karen Almond)</a:t>
            </a:r>
            <a:endParaRPr lang="en-US"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90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B53DC35-0D7D-E935-F600-9FEEADEA7BEB}"/>
              </a:ext>
            </a:extLst>
          </p:cNvPr>
          <p:cNvSpPr txBox="1">
            <a:spLocks/>
          </p:cNvSpPr>
          <p:nvPr/>
        </p:nvSpPr>
        <p:spPr>
          <a:xfrm>
            <a:off x="169978" y="1456096"/>
            <a:ext cx="5461651" cy="473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Color</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Line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Texture</a:t>
            </a: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r>
              <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1" algn="l">
              <a:lnSpc>
                <a:spcPct val="107000"/>
              </a:lnSpc>
              <a:spcBef>
                <a:spcPts val="0"/>
              </a:spcBef>
              <a:spcAft>
                <a:spcPts val="0"/>
              </a:spcAft>
            </a:pPr>
            <a:endParaRPr lang="en-US"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C77B3992-C5FE-A6C5-4A1B-CB4A33D1AFE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sp>
        <p:nvSpPr>
          <p:cNvPr id="5" name="TextBox 4">
            <a:extLst>
              <a:ext uri="{FF2B5EF4-FFF2-40B4-BE49-F238E27FC236}">
                <a16:creationId xmlns:a16="http://schemas.microsoft.com/office/drawing/2014/main" id="{86B10BEE-C0F6-E626-5E47-04286660BB7A}"/>
              </a:ext>
            </a:extLst>
          </p:cNvPr>
          <p:cNvSpPr txBox="1"/>
          <p:nvPr/>
        </p:nvSpPr>
        <p:spPr>
          <a:xfrm>
            <a:off x="6341292" y="1447177"/>
            <a:ext cx="3823842" cy="5572295"/>
          </a:xfrm>
          <a:prstGeom prst="rect">
            <a:avLst/>
          </a:prstGeom>
          <a:noFill/>
        </p:spPr>
        <p:txBody>
          <a:bodyPr wrap="square" rtlCol="0">
            <a:spAutoFit/>
          </a:bodyPr>
          <a:lstStyle/>
          <a:p>
            <a:pPr marL="742950" lvl="1" indent="-285750">
              <a:lnSpc>
                <a:spcPct val="107000"/>
              </a:lnSpc>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t>
            </a:r>
          </a:p>
          <a:p>
            <a:pPr lvl="1">
              <a:lnSpc>
                <a:spcPct val="107000"/>
              </a:lnSpc>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endParaRPr lang="en-US" sz="2800"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Space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Value</a:t>
            </a: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a:lnSpc>
                <a:spcPct val="107000"/>
              </a:lnSpc>
              <a:spcBef>
                <a:spcPts val="0"/>
              </a:spcBef>
              <a:spcAft>
                <a:spcPts val="0"/>
              </a:spcAft>
              <a:buFont typeface="Courier New" panose="02070309020205020404" pitchFamily="49" charset="0"/>
              <a:buChar char="o"/>
            </a:pPr>
            <a:r>
              <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Pattern</a:t>
            </a:r>
          </a:p>
          <a:p>
            <a:pPr marL="742950" marR="0" lvl="1" indent="-285750" algn="l">
              <a:lnSpc>
                <a:spcPct val="107000"/>
              </a:lnSpc>
              <a:spcBef>
                <a:spcPts val="0"/>
              </a:spcBef>
              <a:spcAft>
                <a:spcPts val="0"/>
              </a:spcAft>
              <a:buFont typeface="Courier New" panose="02070309020205020404" pitchFamily="49" charset="0"/>
              <a:buChar char="o"/>
            </a:pPr>
            <a:endParaRPr lang="en-US"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1" algn="l">
              <a:lnSpc>
                <a:spcPct val="107000"/>
              </a:lnSpc>
              <a:spcBef>
                <a:spcPts val="0"/>
              </a:spcBef>
              <a:spcAft>
                <a:spcPts val="0"/>
              </a:spcAft>
            </a:pPr>
            <a:endParaRPr lang="en-US"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7" name="Graphic 6" descr="Palette outline">
            <a:extLst>
              <a:ext uri="{FF2B5EF4-FFF2-40B4-BE49-F238E27FC236}">
                <a16:creationId xmlns:a16="http://schemas.microsoft.com/office/drawing/2014/main" id="{B210F9D8-F9EF-8FA7-27DF-17E3DFFFE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6866" y="1382118"/>
            <a:ext cx="869136" cy="869136"/>
          </a:xfrm>
          <a:prstGeom prst="rect">
            <a:avLst/>
          </a:prstGeom>
        </p:spPr>
      </p:pic>
      <p:pic>
        <p:nvPicPr>
          <p:cNvPr id="11" name="Graphic 10" descr="Basic Shapes with solid fill">
            <a:extLst>
              <a:ext uri="{FF2B5EF4-FFF2-40B4-BE49-F238E27FC236}">
                <a16:creationId xmlns:a16="http://schemas.microsoft.com/office/drawing/2014/main" id="{5113DC2B-DF73-B327-E3F8-E6B0F2CEE0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5022" y="4006531"/>
            <a:ext cx="869135" cy="869135"/>
          </a:xfrm>
          <a:prstGeom prst="rect">
            <a:avLst/>
          </a:prstGeom>
        </p:spPr>
      </p:pic>
      <p:pic>
        <p:nvPicPr>
          <p:cNvPr id="17" name="Graphic 16" descr="Pyramid Shape outline">
            <a:extLst>
              <a:ext uri="{FF2B5EF4-FFF2-40B4-BE49-F238E27FC236}">
                <a16:creationId xmlns:a16="http://schemas.microsoft.com/office/drawing/2014/main" id="{D4267BF0-62EA-3077-F732-F446B046E8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53213" y="1382118"/>
            <a:ext cx="869135" cy="869135"/>
          </a:xfrm>
          <a:prstGeom prst="rect">
            <a:avLst/>
          </a:prstGeom>
        </p:spPr>
      </p:pic>
      <p:pic>
        <p:nvPicPr>
          <p:cNvPr id="23" name="Graphic 22" descr="Ruler outline">
            <a:extLst>
              <a:ext uri="{FF2B5EF4-FFF2-40B4-BE49-F238E27FC236}">
                <a16:creationId xmlns:a16="http://schemas.microsoft.com/office/drawing/2014/main" id="{8908A3A2-B49B-3FF8-8C31-BAC3A2BF15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73287" y="2683989"/>
            <a:ext cx="869134" cy="869134"/>
          </a:xfrm>
          <a:prstGeom prst="rect">
            <a:avLst/>
          </a:prstGeom>
        </p:spPr>
      </p:pic>
      <p:pic>
        <p:nvPicPr>
          <p:cNvPr id="29" name="Graphic 28" descr="Mandala outline">
            <a:extLst>
              <a:ext uri="{FF2B5EF4-FFF2-40B4-BE49-F238E27FC236}">
                <a16:creationId xmlns:a16="http://schemas.microsoft.com/office/drawing/2014/main" id="{3132AF5B-819F-0B60-C1D0-CC2D074E24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03052" y="5308401"/>
            <a:ext cx="869137" cy="869137"/>
          </a:xfrm>
          <a:prstGeom prst="rect">
            <a:avLst/>
          </a:prstGeom>
        </p:spPr>
      </p:pic>
      <p:pic>
        <p:nvPicPr>
          <p:cNvPr id="31" name="Graphic 30" descr="Line arrow: Straight outline">
            <a:extLst>
              <a:ext uri="{FF2B5EF4-FFF2-40B4-BE49-F238E27FC236}">
                <a16:creationId xmlns:a16="http://schemas.microsoft.com/office/drawing/2014/main" id="{3CDBC97B-A8A3-DFA6-3FA3-AFD48FD5E03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00455" y="2683988"/>
            <a:ext cx="869135" cy="869135"/>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5D16653A-D1FF-5EC7-2032-93755E3072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61434" y="5329074"/>
            <a:ext cx="869136" cy="869136"/>
          </a:xfrm>
          <a:prstGeom prst="rect">
            <a:avLst/>
          </a:prstGeom>
        </p:spPr>
      </p:pic>
      <p:pic>
        <p:nvPicPr>
          <p:cNvPr id="35" name="Graphic 34" descr="Harvey Balls 50% with solid fill">
            <a:extLst>
              <a:ext uri="{FF2B5EF4-FFF2-40B4-BE49-F238E27FC236}">
                <a16:creationId xmlns:a16="http://schemas.microsoft.com/office/drawing/2014/main" id="{AA21D4CC-F016-1224-EF89-E295A15BB0D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53213" y="4006531"/>
            <a:ext cx="869136" cy="869136"/>
          </a:xfrm>
          <a:prstGeom prst="rect">
            <a:avLst/>
          </a:prstGeom>
        </p:spPr>
      </p:pic>
    </p:spTree>
    <p:extLst>
      <p:ext uri="{BB962C8B-B14F-4D97-AF65-F5344CB8AC3E}">
        <p14:creationId xmlns:p14="http://schemas.microsoft.com/office/powerpoint/2010/main" val="14343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E1D38DE-3CC0-E900-2512-83C210E95CBD}"/>
              </a:ext>
            </a:extLst>
          </p:cNvPr>
          <p:cNvSpPr txBox="1"/>
          <p:nvPr/>
        </p:nvSpPr>
        <p:spPr>
          <a:xfrm>
            <a:off x="307145" y="1787515"/>
            <a:ext cx="11577710" cy="408676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Today’s Objectives:</a:t>
            </a:r>
          </a:p>
          <a:p>
            <a:endParaRPr lang="en-US" sz="2400" dirty="0">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Respond to the musical and storytelling elements of opera to develop criteria for visual artistic choices.</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Refine an adaptation pitch to demonstrate critical understanding of the visual elements of production design and opera to tell a story.</a:t>
            </a:r>
          </a:p>
          <a:p>
            <a:pPr marR="0" lvl="0">
              <a:lnSpc>
                <a:spcPct val="107000"/>
              </a:lnSpc>
              <a:spcBef>
                <a:spcPts val="0"/>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2400" kern="1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Create visual representations of set and costume designs based on opera adaptation pitches.</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6FC2B6-C84A-D0A1-718D-8936994EAF19}"/>
              </a:ext>
            </a:extLst>
          </p:cNvPr>
          <p:cNvSpPr txBox="1"/>
          <p:nvPr/>
        </p:nvSpPr>
        <p:spPr>
          <a:xfrm>
            <a:off x="307144" y="983725"/>
            <a:ext cx="11577709" cy="584775"/>
          </a:xfrm>
          <a:prstGeom prst="rect">
            <a:avLst/>
          </a:prstGeom>
          <a:noFill/>
        </p:spPr>
        <p:txBody>
          <a:bodyPr wrap="square">
            <a:spAutoFit/>
          </a:bodyPr>
          <a:lstStyle/>
          <a:p>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does </a:t>
            </a:r>
            <a:r>
              <a:rPr lang="en-US" sz="3200" b="1" i="1" dirty="0">
                <a:solidFill>
                  <a:srgbClr val="000000"/>
                </a:solidFill>
                <a:latin typeface="Arial" panose="020B0604020202020204" pitchFamily="34" charset="0"/>
                <a:ea typeface="Calibri" panose="020F0502020204030204" pitchFamily="34" charset="0"/>
                <a:cs typeface="Arial" panose="020B0604020202020204" pitchFamily="34" charset="0"/>
              </a:rPr>
              <a:t>production</a:t>
            </a:r>
            <a:r>
              <a:rPr lang="en-US" sz="32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visual design aid in storytelling?</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453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B37737-D828-73C3-D46D-31021D9961C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Elements of Design</a:t>
            </a:r>
          </a:p>
        </p:txBody>
      </p:sp>
      <p:pic>
        <p:nvPicPr>
          <p:cNvPr id="5" name="Picture 4" descr="A group of people in green uniforms on a stage&#10;&#10;Description automatically generated">
            <a:extLst>
              <a:ext uri="{FF2B5EF4-FFF2-40B4-BE49-F238E27FC236}">
                <a16:creationId xmlns:a16="http://schemas.microsoft.com/office/drawing/2014/main" id="{43A4C2EA-220D-F015-2752-AAA7B7E5C7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299" y="1767369"/>
            <a:ext cx="4611973" cy="3116450"/>
          </a:xfrm>
          <a:prstGeom prst="rect">
            <a:avLst/>
          </a:prstGeom>
        </p:spPr>
      </p:pic>
      <p:sp>
        <p:nvSpPr>
          <p:cNvPr id="15" name="TextBox 14">
            <a:extLst>
              <a:ext uri="{FF2B5EF4-FFF2-40B4-BE49-F238E27FC236}">
                <a16:creationId xmlns:a16="http://schemas.microsoft.com/office/drawing/2014/main" id="{B5CC79A7-37EF-8D81-D63F-8DFB640CC1C7}"/>
              </a:ext>
            </a:extLst>
          </p:cNvPr>
          <p:cNvSpPr txBox="1"/>
          <p:nvPr/>
        </p:nvSpPr>
        <p:spPr>
          <a:xfrm>
            <a:off x="368299" y="5204012"/>
            <a:ext cx="4459528"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Note the following elements of design: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Color and texture in costumes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Lines, shapes, patterns in background scenery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space the characters are in</a:t>
            </a:r>
          </a:p>
        </p:txBody>
      </p:sp>
      <p:pic>
        <p:nvPicPr>
          <p:cNvPr id="2" name="Picture 1" descr="A group of people in clothing&#10;&#10;Description automatically generated">
            <a:extLst>
              <a:ext uri="{FF2B5EF4-FFF2-40B4-BE49-F238E27FC236}">
                <a16:creationId xmlns:a16="http://schemas.microsoft.com/office/drawing/2014/main" id="{1976FAB8-01AB-852E-2923-4B2126322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543" y="699881"/>
            <a:ext cx="4676147" cy="3116450"/>
          </a:xfrm>
          <a:prstGeom prst="rect">
            <a:avLst/>
          </a:prstGeom>
        </p:spPr>
      </p:pic>
      <p:pic>
        <p:nvPicPr>
          <p:cNvPr id="10" name="Picture 9" descr="A person in purple suit holding a microphone&#10;&#10;Description automatically generated">
            <a:extLst>
              <a:ext uri="{FF2B5EF4-FFF2-40B4-BE49-F238E27FC236}">
                <a16:creationId xmlns:a16="http://schemas.microsoft.com/office/drawing/2014/main" id="{C2A841A9-C16B-D035-EC26-116B6F09F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711" y="2874475"/>
            <a:ext cx="2019039" cy="3116450"/>
          </a:xfrm>
          <a:prstGeom prst="rect">
            <a:avLst/>
          </a:prstGeom>
        </p:spPr>
      </p:pic>
      <p:pic>
        <p:nvPicPr>
          <p:cNvPr id="11" name="Picture 10" descr="A person in a garment sitting in a chair&#10;&#10;Description automatically generated">
            <a:extLst>
              <a:ext uri="{FF2B5EF4-FFF2-40B4-BE49-F238E27FC236}">
                <a16:creationId xmlns:a16="http://schemas.microsoft.com/office/drawing/2014/main" id="{8D3FF121-1BE8-897C-A09E-B5A2B7DA16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6564" y="3926630"/>
            <a:ext cx="3347235" cy="2231489"/>
          </a:xfrm>
          <a:prstGeom prst="rect">
            <a:avLst/>
          </a:prstGeom>
        </p:spPr>
      </p:pic>
      <p:sp>
        <p:nvSpPr>
          <p:cNvPr id="3" name="TextBox 2">
            <a:extLst>
              <a:ext uri="{FF2B5EF4-FFF2-40B4-BE49-F238E27FC236}">
                <a16:creationId xmlns:a16="http://schemas.microsoft.com/office/drawing/2014/main" id="{A1D1593C-7BC2-2A9A-CDF6-F1808ECA844B}"/>
              </a:ext>
            </a:extLst>
          </p:cNvPr>
          <p:cNvSpPr txBox="1"/>
          <p:nvPr/>
        </p:nvSpPr>
        <p:spPr>
          <a:xfrm>
            <a:off x="368299" y="4668375"/>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(photos: Cory Weaver)</a:t>
            </a:r>
            <a:endParaRPr lang="en-US" sz="800" i="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BB4F1C-DA79-B1CC-93BA-D81E97EA5A35}"/>
              </a:ext>
            </a:extLst>
          </p:cNvPr>
          <p:cNvSpPr txBox="1"/>
          <p:nvPr/>
        </p:nvSpPr>
        <p:spPr>
          <a:xfrm>
            <a:off x="7170860" y="3600887"/>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(photos: Karen Almond)</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1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p:nvPr/>
        </p:nvSpPr>
        <p:spPr>
          <a:xfrm>
            <a:off x="603249" y="1935325"/>
            <a:ext cx="10515600" cy="3576369"/>
          </a:xfrm>
          <a:prstGeom prst="rect">
            <a:avLst/>
          </a:prstGeom>
          <a:noFill/>
          <a:ln>
            <a:noFill/>
          </a:ln>
        </p:spPr>
        <p:txBody>
          <a:bodyPr spcFirstLastPara="1" wrap="square" lIns="91425" tIns="45700" rIns="91425" bIns="45700" anchor="t" anchorCtr="0">
            <a:normAutofit lnSpcReduction="10000"/>
          </a:bodyPr>
          <a:lstStyle/>
          <a:p>
            <a:pPr marL="457200" marR="0" lvl="1" indent="0" algn="l" rtl="0">
              <a:lnSpc>
                <a:spcPct val="107000"/>
              </a:lnSpc>
              <a:spcBef>
                <a:spcPts val="0"/>
              </a:spcBef>
              <a:spcAft>
                <a:spcPts val="0"/>
              </a:spcAft>
              <a:buClr>
                <a:srgbClr val="000000"/>
              </a:buClr>
              <a:buSzPts val="3200"/>
              <a:buFont typeface="Arial"/>
              <a:buNone/>
            </a:pPr>
            <a:r>
              <a:rPr lang="en-US" sz="3200" b="0" i="0" u="none" strike="noStrike" cap="none" dirty="0">
                <a:solidFill>
                  <a:srgbClr val="000000"/>
                </a:solidFill>
                <a:highlight>
                  <a:srgbClr val="FFFFFF"/>
                </a:highlight>
                <a:latin typeface="Arial"/>
                <a:ea typeface="Arial"/>
                <a:cs typeface="Arial"/>
                <a:sym typeface="Arial"/>
              </a:rPr>
              <a:t>Consider all that was discussed when designing your production: color, mood, textures, spaces/places, etc.</a:t>
            </a:r>
            <a:endParaRPr dirty="0"/>
          </a:p>
          <a:p>
            <a:pPr marL="457200" marR="0" lvl="1" indent="0" algn="l" rtl="0">
              <a:lnSpc>
                <a:spcPct val="107000"/>
              </a:lnSpc>
              <a:spcBef>
                <a:spcPts val="0"/>
              </a:spcBef>
              <a:spcAft>
                <a:spcPts val="0"/>
              </a:spcAft>
              <a:buClr>
                <a:schemeClr val="dk1"/>
              </a:buClr>
              <a:buSzPts val="3200"/>
              <a:buFont typeface="Arial"/>
              <a:buNone/>
            </a:pPr>
            <a:endParaRPr sz="3200" b="0" i="0" u="none" strike="noStrike" cap="none" dirty="0">
              <a:solidFill>
                <a:srgbClr val="000000"/>
              </a:solidFill>
              <a:highlight>
                <a:srgbClr val="FFFFFF"/>
              </a:highlight>
              <a:latin typeface="Arial"/>
              <a:ea typeface="Arial"/>
              <a:cs typeface="Arial"/>
              <a:sym typeface="Arial"/>
            </a:endParaRPr>
          </a:p>
          <a:p>
            <a:pPr marL="457200" marR="0" lvl="1" indent="0" algn="l" rtl="0">
              <a:lnSpc>
                <a:spcPct val="107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Production design should include:</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800"/>
              </a:spcBef>
              <a:spcAft>
                <a:spcPts val="0"/>
              </a:spcAft>
              <a:buClr>
                <a:schemeClr val="dk1"/>
              </a:buClr>
              <a:buSzPts val="3200"/>
              <a:buFont typeface="Courier New" panose="02070309020205020404" pitchFamily="49" charset="0"/>
              <a:buChar char="o"/>
            </a:pPr>
            <a:r>
              <a:rPr lang="en-US" sz="3200" b="0" i="0" u="none" strike="noStrike" cap="none" dirty="0">
                <a:solidFill>
                  <a:schemeClr val="dk1"/>
                </a:solidFill>
                <a:latin typeface="Arial"/>
                <a:ea typeface="Arial"/>
                <a:cs typeface="Arial"/>
                <a:sym typeface="Arial"/>
              </a:rPr>
              <a:t>Set and costume designs based on your opera adaptation pitch</a:t>
            </a:r>
            <a:endParaRPr sz="3200" b="0" i="0" u="none" strike="noStrike" cap="none" dirty="0">
              <a:solidFill>
                <a:schemeClr val="dk1"/>
              </a:solidFill>
              <a:latin typeface="Arial"/>
              <a:ea typeface="Arial"/>
              <a:cs typeface="Arial"/>
              <a:sym typeface="Arial"/>
            </a:endParaRPr>
          </a:p>
          <a:p>
            <a:pPr marL="914400" marR="0" lvl="1" indent="-457200" algn="l" rtl="0">
              <a:lnSpc>
                <a:spcPct val="107000"/>
              </a:lnSpc>
              <a:spcBef>
                <a:spcPts val="0"/>
              </a:spcBef>
              <a:spcAft>
                <a:spcPts val="0"/>
              </a:spcAft>
              <a:buClr>
                <a:srgbClr val="000000"/>
              </a:buClr>
              <a:buSzPts val="3200"/>
              <a:buFont typeface="Courier New" panose="02070309020205020404" pitchFamily="49" charset="0"/>
              <a:buChar char="o"/>
            </a:pPr>
            <a:r>
              <a:rPr lang="en-US" sz="3200" b="0" i="0" u="none" strike="noStrike" cap="none" dirty="0">
                <a:solidFill>
                  <a:srgbClr val="000000"/>
                </a:solidFill>
                <a:highlight>
                  <a:srgbClr val="FFFFFF"/>
                </a:highlight>
                <a:latin typeface="Arial"/>
                <a:ea typeface="Arial"/>
                <a:cs typeface="Arial"/>
                <a:sym typeface="Arial"/>
              </a:rPr>
              <a:t>At least 3 elements of design in your work</a:t>
            </a:r>
            <a:endParaRPr sz="3200" b="0" i="0" u="none" strike="noStrike" cap="none" dirty="0">
              <a:solidFill>
                <a:schemeClr val="dk1"/>
              </a:solidFill>
              <a:latin typeface="Arial"/>
              <a:ea typeface="Arial"/>
              <a:cs typeface="Arial"/>
              <a:sym typeface="Arial"/>
            </a:endParaRPr>
          </a:p>
          <a:p>
            <a:pPr marL="457200" marR="0" lvl="1" indent="0" algn="ctr" rtl="0">
              <a:lnSpc>
                <a:spcPct val="90000"/>
              </a:lnSpc>
              <a:spcBef>
                <a:spcPts val="500"/>
              </a:spcBef>
              <a:spcAft>
                <a:spcPts val="0"/>
              </a:spcAft>
              <a:buClr>
                <a:schemeClr val="dk1"/>
              </a:buClr>
              <a:buSzPts val="2000"/>
              <a:buFont typeface="Arial"/>
              <a:buNone/>
            </a:pPr>
            <a:endParaRPr sz="2000" b="0" i="0" u="none" strike="noStrike" cap="none" dirty="0">
              <a:solidFill>
                <a:schemeClr val="dk1"/>
              </a:solidFill>
              <a:latin typeface="Cambria"/>
              <a:ea typeface="Cambria"/>
              <a:cs typeface="Cambria"/>
              <a:sym typeface="Cambria"/>
            </a:endParaRPr>
          </a:p>
        </p:txBody>
      </p:sp>
      <p:pic>
        <p:nvPicPr>
          <p:cNvPr id="218" name="Google Shape;218;p21" descr="Pencil with solid fill"/>
          <p:cNvPicPr preferRelativeResize="0"/>
          <p:nvPr/>
        </p:nvPicPr>
        <p:blipFill rotWithShape="1">
          <a:blip r:embed="rId3">
            <a:alphaModFix/>
          </a:blip>
          <a:srcRect/>
          <a:stretch/>
        </p:blipFill>
        <p:spPr>
          <a:xfrm>
            <a:off x="9368253" y="532087"/>
            <a:ext cx="914400" cy="914400"/>
          </a:xfrm>
          <a:prstGeom prst="rect">
            <a:avLst/>
          </a:prstGeom>
          <a:noFill/>
          <a:ln>
            <a:noFill/>
          </a:ln>
        </p:spPr>
      </p:pic>
      <p:sp>
        <p:nvSpPr>
          <p:cNvPr id="219" name="Google Shape;219;p21"/>
          <p:cNvSpPr txBox="1"/>
          <p:nvPr/>
        </p:nvSpPr>
        <p:spPr>
          <a:xfrm>
            <a:off x="368299" y="266077"/>
            <a:ext cx="10985500" cy="11811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800"/>
              <a:buFont typeface="Arial"/>
              <a:buNone/>
            </a:pPr>
            <a:r>
              <a:rPr lang="en-US" sz="4800" b="1">
                <a:solidFill>
                  <a:schemeClr val="dk1"/>
                </a:solidFill>
                <a:latin typeface="Arial"/>
                <a:ea typeface="Arial"/>
                <a:cs typeface="Arial"/>
                <a:sym typeface="Arial"/>
              </a:rPr>
              <a:t>Production Design Guidelines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B02C3EF-5D81-64CD-980B-45D88D44D57A}"/>
              </a:ext>
            </a:extLst>
          </p:cNvPr>
          <p:cNvSpPr txBox="1">
            <a:spLocks/>
          </p:cNvSpPr>
          <p:nvPr/>
        </p:nvSpPr>
        <p:spPr>
          <a:xfrm>
            <a:off x="603249" y="1791005"/>
            <a:ext cx="10515600" cy="3576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en-US" sz="1800" b="1" i="1" dirty="0">
                <a:latin typeface="Arial" panose="020B0604020202020204" pitchFamily="34" charset="0"/>
                <a:cs typeface="Arial" panose="020B0604020202020204" pitchFamily="34" charset="0"/>
              </a:rPr>
              <a:t>Where’s Waldo?</a:t>
            </a:r>
            <a:r>
              <a:rPr lang="en-US" sz="1800" b="1" dirty="0">
                <a:latin typeface="Arial" panose="020B0604020202020204" pitchFamily="34" charset="0"/>
                <a:cs typeface="Arial" panose="020B0604020202020204" pitchFamily="34" charset="0"/>
              </a:rPr>
              <a:t>-inspired production of </a:t>
            </a:r>
            <a:r>
              <a:rPr lang="en-US" sz="1800" b="1" i="1" dirty="0">
                <a:latin typeface="Arial" panose="020B0604020202020204" pitchFamily="34" charset="0"/>
                <a:cs typeface="Arial" panose="020B0604020202020204" pitchFamily="34" charset="0"/>
              </a:rPr>
              <a:t>The Barber of Seville</a:t>
            </a:r>
            <a:endParaRPr lang="en-US" sz="1800" b="1"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DB9CF8B-E637-7EE2-128C-184C421C3037}"/>
              </a:ext>
            </a:extLst>
          </p:cNvPr>
          <p:cNvSpPr txBox="1">
            <a:spLocks/>
          </p:cNvSpPr>
          <p:nvPr/>
        </p:nvSpPr>
        <p:spPr>
          <a:xfrm>
            <a:off x="368299" y="266101"/>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pic>
        <p:nvPicPr>
          <p:cNvPr id="7" name="Graphic 6" descr="Pencil with solid fill">
            <a:extLst>
              <a:ext uri="{FF2B5EF4-FFF2-40B4-BE49-F238E27FC236}">
                <a16:creationId xmlns:a16="http://schemas.microsoft.com/office/drawing/2014/main" id="{29FB4D48-53EC-AEC5-0E4B-50E445477D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6083" y="532777"/>
            <a:ext cx="914400" cy="914400"/>
          </a:xfrm>
          <a:prstGeom prst="rect">
            <a:avLst/>
          </a:prstGeom>
        </p:spPr>
      </p:pic>
      <p:pic>
        <p:nvPicPr>
          <p:cNvPr id="1028" name="Picture 4" descr="Where's Waldo. When I was a kid, I loved “Where's… | by Dave | Medium">
            <a:extLst>
              <a:ext uri="{FF2B5EF4-FFF2-40B4-BE49-F238E27FC236}">
                <a16:creationId xmlns:a16="http://schemas.microsoft.com/office/drawing/2014/main" id="{9C95B739-8E60-469A-3F7B-F8BA956A61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05" y="2278874"/>
            <a:ext cx="4068028" cy="26296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102736-AD2A-0654-C671-072B3816A33E}"/>
              </a:ext>
            </a:extLst>
          </p:cNvPr>
          <p:cNvSpPr txBox="1"/>
          <p:nvPr/>
        </p:nvSpPr>
        <p:spPr>
          <a:xfrm>
            <a:off x="4689880" y="4556652"/>
            <a:ext cx="3769002"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Characters in bright, bold colors and striped costumes; the Count’s disguises achieved by using layers (i.e., mustache, hat, glasses).</a:t>
            </a:r>
            <a:endParaRPr lang="en-US" sz="1400"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8BBD93A-9DA7-A542-EBE5-CE76B0A9D0CE}"/>
              </a:ext>
            </a:extLst>
          </p:cNvPr>
          <p:cNvSpPr txBox="1"/>
          <p:nvPr/>
        </p:nvSpPr>
        <p:spPr>
          <a:xfrm>
            <a:off x="368299" y="4920227"/>
            <a:ext cx="4278182"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Scenic backdrop of square in Seville, heavily-populated and vibrant; projections used to show subtle “bustle” of town.</a:t>
            </a:r>
          </a:p>
        </p:txBody>
      </p:sp>
      <p:pic>
        <p:nvPicPr>
          <p:cNvPr id="1030" name="Picture 6" descr="How David Bennett found Waldo in a menswear store | CBC Radio">
            <a:extLst>
              <a:ext uri="{FF2B5EF4-FFF2-40B4-BE49-F238E27FC236}">
                <a16:creationId xmlns:a16="http://schemas.microsoft.com/office/drawing/2014/main" id="{BA85FB83-2BBA-135A-F1F9-2C4D6E0BA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880" y="2278874"/>
            <a:ext cx="3919047" cy="22057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Where's Waldo Legacy">
            <a:extLst>
              <a:ext uri="{FF2B5EF4-FFF2-40B4-BE49-F238E27FC236}">
                <a16:creationId xmlns:a16="http://schemas.microsoft.com/office/drawing/2014/main" id="{1DCB9CB0-5BCC-94E2-1FCD-1537A4A170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6083" y="2103841"/>
            <a:ext cx="2773292" cy="15604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0E3A0A-F5D7-471F-32BA-8AD1E61C2A9E}"/>
              </a:ext>
            </a:extLst>
          </p:cNvPr>
          <p:cNvSpPr txBox="1"/>
          <p:nvPr/>
        </p:nvSpPr>
        <p:spPr>
          <a:xfrm>
            <a:off x="8894632" y="3673195"/>
            <a:ext cx="2976194"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Cartoon look juxtaposed against classic interior of </a:t>
            </a:r>
            <a:r>
              <a:rPr lang="en-US" sz="1400" dirty="0" err="1">
                <a:latin typeface="Arial" panose="020B0604020202020204" pitchFamily="34" charset="0"/>
                <a:cs typeface="Arial" panose="020B0604020202020204" pitchFamily="34" charset="0"/>
              </a:rPr>
              <a:t>Bartolo’s</a:t>
            </a:r>
            <a:r>
              <a:rPr lang="en-US" sz="1400" dirty="0">
                <a:latin typeface="Arial" panose="020B0604020202020204" pitchFamily="34" charset="0"/>
                <a:cs typeface="Arial" panose="020B0604020202020204" pitchFamily="34" charset="0"/>
              </a:rPr>
              <a:t> home.</a:t>
            </a:r>
            <a:endParaRPr lang="en-US" sz="1400" i="1" dirty="0">
              <a:latin typeface="Arial" panose="020B0604020202020204" pitchFamily="34" charset="0"/>
              <a:cs typeface="Arial" panose="020B0604020202020204" pitchFamily="34" charset="0"/>
            </a:endParaRPr>
          </a:p>
        </p:txBody>
      </p:sp>
      <p:pic>
        <p:nvPicPr>
          <p:cNvPr id="1034" name="Picture 10" descr="Atlanta Props™ creators of one-of-a-kind custom over sized and giant props!  — Atlanta Props™ Custom Props and Scenics">
            <a:extLst>
              <a:ext uri="{FF2B5EF4-FFF2-40B4-BE49-F238E27FC236}">
                <a16:creationId xmlns:a16="http://schemas.microsoft.com/office/drawing/2014/main" id="{40DB2C99-B6DE-D412-0C43-31618674515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726" b="18911"/>
          <a:stretch/>
        </p:blipFill>
        <p:spPr bwMode="auto">
          <a:xfrm>
            <a:off x="8804275" y="4394075"/>
            <a:ext cx="1298015" cy="12853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B5661A-E374-01CA-5250-0D72FAE39ED0}"/>
              </a:ext>
            </a:extLst>
          </p:cNvPr>
          <p:cNvSpPr txBox="1"/>
          <p:nvPr/>
        </p:nvSpPr>
        <p:spPr>
          <a:xfrm>
            <a:off x="8728470" y="5675087"/>
            <a:ext cx="1641902"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Oversized, and child-like props.</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61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B02C3EF-5D81-64CD-980B-45D88D44D57A}"/>
              </a:ext>
            </a:extLst>
          </p:cNvPr>
          <p:cNvSpPr txBox="1">
            <a:spLocks/>
          </p:cNvSpPr>
          <p:nvPr/>
        </p:nvSpPr>
        <p:spPr>
          <a:xfrm>
            <a:off x="838200" y="2148523"/>
            <a:ext cx="10515600" cy="35763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nSpc>
                <a:spcPct val="107000"/>
              </a:lnSpc>
              <a:spcBef>
                <a:spcPts val="0"/>
              </a:spcBef>
              <a:spcAft>
                <a:spcPts val="800"/>
              </a:spcAft>
            </a:pPr>
            <a:r>
              <a:rPr lang="en-US" kern="100" dirty="0">
                <a:effectLst/>
                <a:latin typeface="Georgia" panose="02040502050405020303" pitchFamily="18" charset="0"/>
                <a:ea typeface="Aptos" panose="020B0004020202020204" pitchFamily="34" charset="0"/>
                <a:cs typeface="Times New Roman" panose="02020603050405020304" pitchFamily="18" charset="0"/>
              </a:rPr>
              <a:t> </a:t>
            </a:r>
          </a:p>
        </p:txBody>
      </p:sp>
      <p:pic>
        <p:nvPicPr>
          <p:cNvPr id="7" name="Picture 6" descr="A group of people in a room with a piano and a group of people in a room&#10;&#10;Description automatically generated">
            <a:extLst>
              <a:ext uri="{FF2B5EF4-FFF2-40B4-BE49-F238E27FC236}">
                <a16:creationId xmlns:a16="http://schemas.microsoft.com/office/drawing/2014/main" id="{930EBC09-7584-82E9-826F-BB6CA8A4E507}"/>
              </a:ext>
            </a:extLst>
          </p:cNvPr>
          <p:cNvPicPr>
            <a:picLocks noChangeAspect="1"/>
          </p:cNvPicPr>
          <p:nvPr/>
        </p:nvPicPr>
        <p:blipFill>
          <a:blip r:embed="rId2"/>
          <a:stretch>
            <a:fillRect/>
          </a:stretch>
        </p:blipFill>
        <p:spPr>
          <a:xfrm>
            <a:off x="450206" y="1697287"/>
            <a:ext cx="5732060" cy="3275463"/>
          </a:xfrm>
          <a:prstGeom prst="rect">
            <a:avLst/>
          </a:prstGeom>
        </p:spPr>
      </p:pic>
      <p:pic>
        <p:nvPicPr>
          <p:cNvPr id="13" name="Picture 12" descr="A person playing a piano in front of a group of people&#10;&#10;Description automatically generated">
            <a:extLst>
              <a:ext uri="{FF2B5EF4-FFF2-40B4-BE49-F238E27FC236}">
                <a16:creationId xmlns:a16="http://schemas.microsoft.com/office/drawing/2014/main" id="{A15274D2-1575-004F-4E99-306752B72C8F}"/>
              </a:ext>
            </a:extLst>
          </p:cNvPr>
          <p:cNvPicPr>
            <a:picLocks noChangeAspect="1"/>
          </p:cNvPicPr>
          <p:nvPr/>
        </p:nvPicPr>
        <p:blipFill>
          <a:blip r:embed="rId3"/>
          <a:stretch>
            <a:fillRect/>
          </a:stretch>
        </p:blipFill>
        <p:spPr>
          <a:xfrm>
            <a:off x="6871045" y="1573488"/>
            <a:ext cx="4870749" cy="2783285"/>
          </a:xfrm>
          <a:prstGeom prst="rect">
            <a:avLst/>
          </a:prstGeom>
        </p:spPr>
      </p:pic>
      <p:pic>
        <p:nvPicPr>
          <p:cNvPr id="11" name="Picture 10" descr="A group of people playing instruments&#10;&#10;Description automatically generated">
            <a:extLst>
              <a:ext uri="{FF2B5EF4-FFF2-40B4-BE49-F238E27FC236}">
                <a16:creationId xmlns:a16="http://schemas.microsoft.com/office/drawing/2014/main" id="{CE472CC4-1FB0-4062-ED55-B3CE50B76F0E}"/>
              </a:ext>
            </a:extLst>
          </p:cNvPr>
          <p:cNvPicPr>
            <a:picLocks noChangeAspect="1"/>
          </p:cNvPicPr>
          <p:nvPr/>
        </p:nvPicPr>
        <p:blipFill>
          <a:blip r:embed="rId4"/>
          <a:stretch>
            <a:fillRect/>
          </a:stretch>
        </p:blipFill>
        <p:spPr>
          <a:xfrm>
            <a:off x="4740260" y="3992983"/>
            <a:ext cx="4022715" cy="2298694"/>
          </a:xfrm>
          <a:prstGeom prst="rect">
            <a:avLst/>
          </a:prstGeom>
        </p:spPr>
      </p:pic>
      <p:sp>
        <p:nvSpPr>
          <p:cNvPr id="14" name="TextBox 13">
            <a:extLst>
              <a:ext uri="{FF2B5EF4-FFF2-40B4-BE49-F238E27FC236}">
                <a16:creationId xmlns:a16="http://schemas.microsoft.com/office/drawing/2014/main" id="{A0CD8C50-B848-3602-6B1B-3B0EC948A067}"/>
              </a:ext>
            </a:extLst>
          </p:cNvPr>
          <p:cNvSpPr txBox="1"/>
          <p:nvPr/>
        </p:nvSpPr>
        <p:spPr>
          <a:xfrm>
            <a:off x="450206" y="4945269"/>
            <a:ext cx="4459528"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Images generated using AI</a:t>
            </a:r>
            <a:endParaRPr lang="en-US" sz="800" i="1"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F10FFF0-C2E1-B754-A3B8-A58F122FBA59}"/>
              </a:ext>
            </a:extLst>
          </p:cNvPr>
          <p:cNvSpPr txBox="1">
            <a:spLocks/>
          </p:cNvSpPr>
          <p:nvPr/>
        </p:nvSpPr>
        <p:spPr>
          <a:xfrm>
            <a:off x="368299" y="266101"/>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Examples</a:t>
            </a:r>
          </a:p>
        </p:txBody>
      </p:sp>
      <p:pic>
        <p:nvPicPr>
          <p:cNvPr id="8" name="Graphic 7" descr="Pencil with solid fill">
            <a:extLst>
              <a:ext uri="{FF2B5EF4-FFF2-40B4-BE49-F238E27FC236}">
                <a16:creationId xmlns:a16="http://schemas.microsoft.com/office/drawing/2014/main" id="{379D77D2-B7DD-AB73-8409-5861935AFF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6083" y="532777"/>
            <a:ext cx="914400" cy="914400"/>
          </a:xfrm>
          <a:prstGeom prst="rect">
            <a:avLst/>
          </a:prstGeom>
        </p:spPr>
      </p:pic>
      <p:sp>
        <p:nvSpPr>
          <p:cNvPr id="6" name="TextBox 5">
            <a:extLst>
              <a:ext uri="{FF2B5EF4-FFF2-40B4-BE49-F238E27FC236}">
                <a16:creationId xmlns:a16="http://schemas.microsoft.com/office/drawing/2014/main" id="{AAAA845A-FF34-E91E-A26C-14A56B459C0C}"/>
              </a:ext>
            </a:extLst>
          </p:cNvPr>
          <p:cNvSpPr txBox="1"/>
          <p:nvPr/>
        </p:nvSpPr>
        <p:spPr>
          <a:xfrm>
            <a:off x="368299" y="5420825"/>
            <a:ext cx="4859407" cy="367216"/>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Act II, Scene 8</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 singing</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lesson scene</a:t>
            </a:r>
            <a:endPar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2053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Pencil with solid fill">
            <a:extLst>
              <a:ext uri="{FF2B5EF4-FFF2-40B4-BE49-F238E27FC236}">
                <a16:creationId xmlns:a16="http://schemas.microsoft.com/office/drawing/2014/main" id="{995E8EDD-2FB8-C7A7-92E9-1CCD9089F0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399" y="532777"/>
            <a:ext cx="914400" cy="914400"/>
          </a:xfrm>
          <a:prstGeom prst="rect">
            <a:avLst/>
          </a:prstGeom>
        </p:spPr>
      </p:pic>
      <p:sp>
        <p:nvSpPr>
          <p:cNvPr id="5" name="Title 1">
            <a:extLst>
              <a:ext uri="{FF2B5EF4-FFF2-40B4-BE49-F238E27FC236}">
                <a16:creationId xmlns:a16="http://schemas.microsoft.com/office/drawing/2014/main" id="{2B81C01C-34FF-3CD5-02D4-8720DDD8FE2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Production Design Questionnaire</a:t>
            </a:r>
          </a:p>
        </p:txBody>
      </p:sp>
      <p:sp>
        <p:nvSpPr>
          <p:cNvPr id="6" name="TextBox 5">
            <a:extLst>
              <a:ext uri="{FF2B5EF4-FFF2-40B4-BE49-F238E27FC236}">
                <a16:creationId xmlns:a16="http://schemas.microsoft.com/office/drawing/2014/main" id="{B9BB6574-CD7A-D647-11F6-7E6052CCB138}"/>
              </a:ext>
            </a:extLst>
          </p:cNvPr>
          <p:cNvSpPr txBox="1"/>
          <p:nvPr/>
        </p:nvSpPr>
        <p:spPr>
          <a:xfrm>
            <a:off x="406888" y="1838984"/>
            <a:ext cx="11378223" cy="4265142"/>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What are the reasons behind your choices? Are your choices based on the music, story, or libretto, and/or a combination of these?</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representing the time and location?</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are you visually communicating mood and emotion?</a:t>
            </a:r>
          </a:p>
          <a:p>
            <a:endParaRPr lang="en-US" sz="2400" dirty="0">
              <a:latin typeface="Georgia" panose="02040502050405020303" pitchFamily="18" charset="0"/>
            </a:endParaRPr>
          </a:p>
        </p:txBody>
      </p:sp>
    </p:spTree>
    <p:extLst>
      <p:ext uri="{BB962C8B-B14F-4D97-AF65-F5344CB8AC3E}">
        <p14:creationId xmlns:p14="http://schemas.microsoft.com/office/powerpoint/2010/main" val="361597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33DB33B-BB53-399A-3066-17EB27CBF655}"/>
              </a:ext>
            </a:extLst>
          </p:cNvPr>
          <p:cNvSpPr txBox="1"/>
          <p:nvPr/>
        </p:nvSpPr>
        <p:spPr>
          <a:xfrm>
            <a:off x="406888" y="1838984"/>
            <a:ext cx="11378223" cy="3178434"/>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production design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has your experience with adapting a story visually change your perspective on storytelling or your approach to developing ideas?</a:t>
            </a:r>
          </a:p>
          <a:p>
            <a:endParaRPr lang="en-US" sz="2400" dirty="0">
              <a:latin typeface="Georgia" panose="02040502050405020303" pitchFamily="18" charset="0"/>
            </a:endParaRPr>
          </a:p>
        </p:txBody>
      </p:sp>
      <p:sp>
        <p:nvSpPr>
          <p:cNvPr id="13" name="Title 1">
            <a:extLst>
              <a:ext uri="{FF2B5EF4-FFF2-40B4-BE49-F238E27FC236}">
                <a16:creationId xmlns:a16="http://schemas.microsoft.com/office/drawing/2014/main" id="{41905ED5-66C6-45E8-7E8C-DA45D3818EB2}"/>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4" name="Graphic 13" descr="Group brainstorm outline">
            <a:extLst>
              <a:ext uri="{FF2B5EF4-FFF2-40B4-BE49-F238E27FC236}">
                <a16:creationId xmlns:a16="http://schemas.microsoft.com/office/drawing/2014/main" id="{D9A2F841-CEFE-6673-2BEF-A7172EB1F4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7584" y="532777"/>
            <a:ext cx="914400" cy="914400"/>
          </a:xfrm>
          <a:prstGeom prst="rect">
            <a:avLst/>
          </a:prstGeom>
        </p:spPr>
      </p:pic>
    </p:spTree>
    <p:extLst>
      <p:ext uri="{BB962C8B-B14F-4D97-AF65-F5344CB8AC3E}">
        <p14:creationId xmlns:p14="http://schemas.microsoft.com/office/powerpoint/2010/main" val="349129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D1154F-20F1-8B07-4D33-C5F96695DD6E}"/>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5650383" y="2748010"/>
            <a:ext cx="5139537" cy="1361979"/>
          </a:xfrm>
          <a:prstGeom prst="rect">
            <a:avLst/>
          </a:prstGeom>
        </p:spPr>
      </p:pic>
      <p:pic>
        <p:nvPicPr>
          <p:cNvPr id="7" name="Graphic 6">
            <a:extLst>
              <a:ext uri="{FF2B5EF4-FFF2-40B4-BE49-F238E27FC236}">
                <a16:creationId xmlns:a16="http://schemas.microsoft.com/office/drawing/2014/main" id="{B1C86438-D611-1E15-E7A6-686AB338B9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6514" y="1806696"/>
            <a:ext cx="3324225" cy="1257300"/>
          </a:xfrm>
          <a:prstGeom prst="rect">
            <a:avLst/>
          </a:prstGeom>
        </p:spPr>
      </p:pic>
      <p:pic>
        <p:nvPicPr>
          <p:cNvPr id="8" name="Picture 7" descr="A white and orange logo&#10;&#10;Description automatically generated">
            <a:extLst>
              <a:ext uri="{FF2B5EF4-FFF2-40B4-BE49-F238E27FC236}">
                <a16:creationId xmlns:a16="http://schemas.microsoft.com/office/drawing/2014/main" id="{920B1350-0E8B-7CF0-0AC7-6B2BBD5917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827" y="3762668"/>
            <a:ext cx="3279025" cy="1081622"/>
          </a:xfrm>
          <a:prstGeom prst="rect">
            <a:avLst/>
          </a:prstGeom>
        </p:spPr>
      </p:pic>
    </p:spTree>
    <p:extLst>
      <p:ext uri="{BB962C8B-B14F-4D97-AF65-F5344CB8AC3E}">
        <p14:creationId xmlns:p14="http://schemas.microsoft.com/office/powerpoint/2010/main" val="18696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usic notes with solid fill">
            <a:extLst>
              <a:ext uri="{FF2B5EF4-FFF2-40B4-BE49-F238E27FC236}">
                <a16:creationId xmlns:a16="http://schemas.microsoft.com/office/drawing/2014/main" id="{6A1D4AE9-A033-9294-234E-666E41E459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3864" y="418969"/>
            <a:ext cx="1466972" cy="1466972"/>
          </a:xfrm>
          <a:prstGeom prst="rect">
            <a:avLst/>
          </a:prstGeom>
        </p:spPr>
      </p:pic>
      <p:sp>
        <p:nvSpPr>
          <p:cNvPr id="6" name="TextBox 5">
            <a:extLst>
              <a:ext uri="{FF2B5EF4-FFF2-40B4-BE49-F238E27FC236}">
                <a16:creationId xmlns:a16="http://schemas.microsoft.com/office/drawing/2014/main" id="{F5889273-7D7E-A2AD-84A2-6C218AAD55EE}"/>
              </a:ext>
            </a:extLst>
          </p:cNvPr>
          <p:cNvSpPr txBox="1"/>
          <p:nvPr/>
        </p:nvSpPr>
        <p:spPr>
          <a:xfrm>
            <a:off x="452429" y="2256863"/>
            <a:ext cx="11287141" cy="1754326"/>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As you listen to the music, write down any colors, mood, spaces/places, textures, foods, etc. you can associate with the music.</a:t>
            </a:r>
          </a:p>
        </p:txBody>
      </p:sp>
      <p:sp>
        <p:nvSpPr>
          <p:cNvPr id="2" name="TextBox 1">
            <a:extLst>
              <a:ext uri="{FF2B5EF4-FFF2-40B4-BE49-F238E27FC236}">
                <a16:creationId xmlns:a16="http://schemas.microsoft.com/office/drawing/2014/main" id="{32A59421-98DB-63D2-48C8-6B4A4247A009}"/>
              </a:ext>
            </a:extLst>
          </p:cNvPr>
          <p:cNvSpPr txBox="1"/>
          <p:nvPr/>
        </p:nvSpPr>
        <p:spPr>
          <a:xfrm>
            <a:off x="311164" y="570792"/>
            <a:ext cx="11287141" cy="830997"/>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Listening Activity</a:t>
            </a:r>
          </a:p>
        </p:txBody>
      </p:sp>
      <p:pic>
        <p:nvPicPr>
          <p:cNvPr id="3" name="Graphic 2" descr="Headphones with solid fill">
            <a:extLst>
              <a:ext uri="{FF2B5EF4-FFF2-40B4-BE49-F238E27FC236}">
                <a16:creationId xmlns:a16="http://schemas.microsoft.com/office/drawing/2014/main" id="{BA1DA7D4-C9C9-9723-BF82-637B9CBF56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529090"/>
            <a:ext cx="914400" cy="914400"/>
          </a:xfrm>
          <a:prstGeom prst="rect">
            <a:avLst/>
          </a:prstGeom>
        </p:spPr>
      </p:pic>
      <p:pic>
        <p:nvPicPr>
          <p:cNvPr id="7" name="Graphic 6" descr="Volume with solid fill">
            <a:hlinkClick r:id="rId7"/>
            <a:extLst>
              <a:ext uri="{FF2B5EF4-FFF2-40B4-BE49-F238E27FC236}">
                <a16:creationId xmlns:a16="http://schemas.microsoft.com/office/drawing/2014/main" id="{21946AF9-23EF-CBE2-390F-BC91DEF06F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4571771"/>
            <a:ext cx="914400" cy="914400"/>
          </a:xfrm>
          <a:prstGeom prst="rect">
            <a:avLst/>
          </a:prstGeom>
        </p:spPr>
      </p:pic>
      <p:sp>
        <p:nvSpPr>
          <p:cNvPr id="9" name="TextBox 8">
            <a:extLst>
              <a:ext uri="{FF2B5EF4-FFF2-40B4-BE49-F238E27FC236}">
                <a16:creationId xmlns:a16="http://schemas.microsoft.com/office/drawing/2014/main" id="{6533F060-F0ED-5A40-EF5C-88BD7638F167}"/>
              </a:ext>
            </a:extLst>
          </p:cNvPr>
          <p:cNvSpPr txBox="1"/>
          <p:nvPr/>
        </p:nvSpPr>
        <p:spPr>
          <a:xfrm>
            <a:off x="4992219" y="5485942"/>
            <a:ext cx="220755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00:03 – 03:16</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32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a:latin typeface="Arial" panose="020B0604020202020204" pitchFamily="34" charset="0"/>
                <a:cs typeface="Arial" panose="020B0604020202020204" pitchFamily="34" charset="0"/>
              </a:rPr>
              <a:t>Il </a:t>
            </a:r>
            <a:r>
              <a:rPr lang="en-US" sz="4800" b="1" i="1" dirty="0" err="1">
                <a:latin typeface="Arial" panose="020B0604020202020204" pitchFamily="34" charset="0"/>
                <a:cs typeface="Arial" panose="020B0604020202020204" pitchFamily="34" charset="0"/>
              </a:rPr>
              <a:t>barbiere</a:t>
            </a:r>
            <a:r>
              <a:rPr lang="en-US" sz="4800" b="1" i="1" dirty="0">
                <a:latin typeface="Arial" panose="020B0604020202020204" pitchFamily="34" charset="0"/>
                <a:cs typeface="Arial" panose="020B0604020202020204" pitchFamily="34" charset="0"/>
              </a:rPr>
              <a:t> di </a:t>
            </a:r>
            <a:r>
              <a:rPr lang="en-US" sz="4800" b="1" i="1" dirty="0" err="1">
                <a:latin typeface="Arial" panose="020B0604020202020204" pitchFamily="34" charset="0"/>
                <a:cs typeface="Arial" panose="020B0604020202020204" pitchFamily="34" charset="0"/>
              </a:rPr>
              <a:t>Siviglia</a:t>
            </a:r>
            <a:r>
              <a:rPr lang="en-US" sz="4800" b="1" i="1" dirty="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Synopsis</a:t>
            </a:r>
          </a:p>
        </p:txBody>
      </p:sp>
      <p:sp>
        <p:nvSpPr>
          <p:cNvPr id="13" name="TextBox 12">
            <a:extLst>
              <a:ext uri="{FF2B5EF4-FFF2-40B4-BE49-F238E27FC236}">
                <a16:creationId xmlns:a16="http://schemas.microsoft.com/office/drawing/2014/main" id="{99D7CD8E-41F9-16FA-290E-7FF906B94CEC}"/>
              </a:ext>
            </a:extLst>
          </p:cNvPr>
          <p:cNvSpPr txBox="1"/>
          <p:nvPr/>
        </p:nvSpPr>
        <p:spPr>
          <a:xfrm>
            <a:off x="368299" y="1572248"/>
            <a:ext cx="11378223" cy="4208075"/>
          </a:xfrm>
          <a:prstGeom prst="rect">
            <a:avLst/>
          </a:prstGeom>
          <a:noFill/>
        </p:spPr>
        <p:txBody>
          <a:bodyPr wrap="square" rtlCol="0">
            <a:spAutoFit/>
          </a:bodyPr>
          <a:lstStyle/>
          <a:p>
            <a:pPr marL="0" marR="0">
              <a:lnSpc>
                <a:spcPct val="107000"/>
              </a:lnSpc>
              <a:spcBef>
                <a:spcPts val="0"/>
              </a:spcBef>
              <a:spcAft>
                <a:spcPts val="0"/>
              </a:spcAft>
            </a:pPr>
            <a:r>
              <a:rPr lang="en-US" sz="2800" kern="100" dirty="0">
                <a:effectLst/>
                <a:latin typeface="Arial" panose="020B0604020202020204" pitchFamily="34" charset="0"/>
                <a:ea typeface="Aptos" panose="020B0004020202020204" pitchFamily="34" charset="0"/>
                <a:cs typeface="Arial" panose="020B0604020202020204" pitchFamily="34" charset="0"/>
              </a:rPr>
              <a:t>In the opera </a:t>
            </a:r>
            <a:r>
              <a:rPr lang="en-US" sz="2800" i="1" kern="100" dirty="0">
                <a:effectLst/>
                <a:latin typeface="Arial" panose="020B0604020202020204" pitchFamily="34" charset="0"/>
                <a:ea typeface="Aptos" panose="020B0004020202020204" pitchFamily="34" charset="0"/>
                <a:cs typeface="Arial" panose="020B0604020202020204" pitchFamily="34" charset="0"/>
              </a:rPr>
              <a:t>Il </a:t>
            </a:r>
            <a:r>
              <a:rPr lang="en-US" sz="2800" i="1" kern="100" dirty="0" err="1">
                <a:effectLst/>
                <a:latin typeface="Arial" panose="020B0604020202020204" pitchFamily="34" charset="0"/>
                <a:ea typeface="Aptos" panose="020B0004020202020204" pitchFamily="34" charset="0"/>
                <a:cs typeface="Arial" panose="020B0604020202020204" pitchFamily="34" charset="0"/>
              </a:rPr>
              <a:t>barbiere</a:t>
            </a:r>
            <a:r>
              <a:rPr lang="en-US" sz="2800" i="1" kern="100" dirty="0">
                <a:effectLst/>
                <a:latin typeface="Arial" panose="020B0604020202020204" pitchFamily="34" charset="0"/>
                <a:ea typeface="Aptos" panose="020B0004020202020204" pitchFamily="34" charset="0"/>
                <a:cs typeface="Arial" panose="020B0604020202020204" pitchFamily="34" charset="0"/>
              </a:rPr>
              <a:t> di </a:t>
            </a:r>
            <a:r>
              <a:rPr lang="en-US" sz="2800" i="1" kern="100" dirty="0" err="1">
                <a:effectLst/>
                <a:latin typeface="Arial" panose="020B0604020202020204" pitchFamily="34" charset="0"/>
                <a:ea typeface="Aptos" panose="020B0004020202020204" pitchFamily="34" charset="0"/>
                <a:cs typeface="Arial" panose="020B0604020202020204" pitchFamily="34" charset="0"/>
              </a:rPr>
              <a:t>Siviglia</a:t>
            </a:r>
            <a:r>
              <a:rPr lang="en-US" sz="2800" kern="100" dirty="0">
                <a:effectLst/>
                <a:latin typeface="Arial" panose="020B0604020202020204" pitchFamily="34" charset="0"/>
                <a:ea typeface="Aptos" panose="020B0004020202020204" pitchFamily="34" charset="0"/>
                <a:cs typeface="Arial" panose="020B0604020202020204" pitchFamily="34" charset="0"/>
              </a:rPr>
              <a:t>, the clever and resourceful barber Figaro helps Count Almaviva win the heart of Rosina, who is closely watched by her overbearing guardian, Dr. </a:t>
            </a:r>
            <a:r>
              <a:rPr lang="en-US" sz="2800" kern="100" dirty="0" err="1">
                <a:effectLst/>
                <a:latin typeface="Arial" panose="020B0604020202020204" pitchFamily="34" charset="0"/>
                <a:ea typeface="Aptos" panose="020B0004020202020204" pitchFamily="34" charset="0"/>
                <a:cs typeface="Arial" panose="020B0604020202020204" pitchFamily="34" charset="0"/>
              </a:rPr>
              <a:t>Bartolo</a:t>
            </a:r>
            <a:r>
              <a:rPr lang="en-US" sz="2800" kern="100" dirty="0">
                <a:effectLst/>
                <a:latin typeface="Arial" panose="020B0604020202020204" pitchFamily="34" charset="0"/>
                <a:ea typeface="Aptos" panose="020B0004020202020204" pitchFamily="34" charset="0"/>
                <a:cs typeface="Arial" panose="020B0604020202020204" pitchFamily="34" charset="0"/>
              </a:rPr>
              <a:t>. The </a:t>
            </a:r>
            <a:r>
              <a:rPr lang="en-US" sz="2800" kern="100" dirty="0">
                <a:latin typeface="Arial" panose="020B0604020202020204" pitchFamily="34" charset="0"/>
                <a:ea typeface="Aptos" panose="020B0004020202020204" pitchFamily="34" charset="0"/>
                <a:cs typeface="Arial" panose="020B0604020202020204" pitchFamily="34" charset="0"/>
              </a:rPr>
              <a:t>C</a:t>
            </a:r>
            <a:r>
              <a:rPr lang="en-US" sz="2800" kern="100" dirty="0">
                <a:effectLst/>
                <a:latin typeface="Arial" panose="020B0604020202020204" pitchFamily="34" charset="0"/>
                <a:ea typeface="Aptos" panose="020B0004020202020204" pitchFamily="34" charset="0"/>
                <a:cs typeface="Arial" panose="020B0604020202020204" pitchFamily="34" charset="0"/>
              </a:rPr>
              <a:t>ount, desiring to be loved for who he truly is rather than for his wealth, has assumed the identity of a poor student named Lindoro to win her affection.</a:t>
            </a:r>
            <a:r>
              <a:rPr lang="en-US" sz="2800" kern="100" dirty="0">
                <a:latin typeface="Arial" panose="020B0604020202020204" pitchFamily="34" charset="0"/>
                <a:ea typeface="Aptos" panose="020B0004020202020204" pitchFamily="34" charset="0"/>
                <a:cs typeface="Arial" panose="020B0604020202020204" pitchFamily="34" charset="0"/>
              </a:rPr>
              <a:t> </a:t>
            </a:r>
            <a:r>
              <a:rPr lang="en-US" sz="2800" kern="100" dirty="0">
                <a:effectLst/>
                <a:latin typeface="Arial" panose="020B0604020202020204" pitchFamily="34" charset="0"/>
                <a:ea typeface="Aptos" panose="020B0004020202020204" pitchFamily="34" charset="0"/>
                <a:cs typeface="Arial" panose="020B0604020202020204" pitchFamily="34" charset="0"/>
              </a:rPr>
              <a:t>Through a series of disguises and clever schemes, Count Almaviva reveals his true identity to Rosina, and they plan to marry. Despite </a:t>
            </a:r>
            <a:r>
              <a:rPr lang="en-US" sz="2800" kern="100" dirty="0" err="1">
                <a:effectLst/>
                <a:latin typeface="Arial" panose="020B0604020202020204" pitchFamily="34" charset="0"/>
                <a:ea typeface="Aptos" panose="020B0004020202020204" pitchFamily="34" charset="0"/>
                <a:cs typeface="Arial" panose="020B0604020202020204" pitchFamily="34" charset="0"/>
              </a:rPr>
              <a:t>Bartolo's</a:t>
            </a:r>
            <a:r>
              <a:rPr lang="en-US" sz="2800" kern="100" dirty="0">
                <a:effectLst/>
                <a:latin typeface="Arial" panose="020B0604020202020204" pitchFamily="34" charset="0"/>
                <a:ea typeface="Aptos" panose="020B0004020202020204" pitchFamily="34" charset="0"/>
                <a:cs typeface="Arial" panose="020B0604020202020204" pitchFamily="34" charset="0"/>
              </a:rPr>
              <a:t> attempts to thwart them, Figaro's wit and cunning ultimately ensure a happy ending for the young lovers.</a:t>
            </a:r>
          </a:p>
        </p:txBody>
      </p:sp>
    </p:spTree>
    <p:extLst>
      <p:ext uri="{BB962C8B-B14F-4D97-AF65-F5344CB8AC3E}">
        <p14:creationId xmlns:p14="http://schemas.microsoft.com/office/powerpoint/2010/main" val="193737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a:t>
            </a:r>
          </a:p>
        </p:txBody>
      </p:sp>
      <p:sp>
        <p:nvSpPr>
          <p:cNvPr id="6" name="TextBox 5">
            <a:extLst>
              <a:ext uri="{FF2B5EF4-FFF2-40B4-BE49-F238E27FC236}">
                <a16:creationId xmlns:a16="http://schemas.microsoft.com/office/drawing/2014/main" id="{92EF0B3F-4713-F1DB-7526-C9F2BB8706B4}"/>
              </a:ext>
            </a:extLst>
          </p:cNvPr>
          <p:cNvSpPr txBox="1"/>
          <p:nvPr/>
        </p:nvSpPr>
        <p:spPr>
          <a:xfrm>
            <a:off x="368299" y="1635810"/>
            <a:ext cx="6032501" cy="4608121"/>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Arial" panose="020B0604020202020204" pitchFamily="34" charset="0"/>
                <a:ea typeface="Aptos" panose="020B0004020202020204" pitchFamily="34" charset="0"/>
                <a:cs typeface="Arial" panose="020B0604020202020204" pitchFamily="34" charset="0"/>
              </a:rPr>
              <a:t>Act I, Scene 2: Largo al factotum </a:t>
            </a:r>
            <a:r>
              <a:rPr lang="en-US" sz="2400" b="1" dirty="0" err="1">
                <a:effectLst/>
                <a:latin typeface="Arial" panose="020B0604020202020204" pitchFamily="34" charset="0"/>
                <a:ea typeface="Aptos" panose="020B0004020202020204" pitchFamily="34" charset="0"/>
                <a:cs typeface="Arial" panose="020B0604020202020204" pitchFamily="34" charset="0"/>
              </a:rPr>
              <a:t>della</a:t>
            </a:r>
            <a:r>
              <a:rPr lang="en-US" sz="2400" b="1" dirty="0">
                <a:effectLst/>
                <a:latin typeface="Arial" panose="020B0604020202020204" pitchFamily="34" charset="0"/>
                <a:ea typeface="Aptos" panose="020B0004020202020204" pitchFamily="34" charset="0"/>
                <a:cs typeface="Arial" panose="020B0604020202020204" pitchFamily="34" charset="0"/>
              </a:rPr>
              <a:t> </a:t>
            </a:r>
            <a:r>
              <a:rPr lang="en-US" sz="2400" b="1" dirty="0" err="1">
                <a:effectLst/>
                <a:latin typeface="Arial" panose="020B0604020202020204" pitchFamily="34" charset="0"/>
                <a:ea typeface="Aptos" panose="020B0004020202020204" pitchFamily="34" charset="0"/>
                <a:cs typeface="Arial" panose="020B0604020202020204" pitchFamily="34" charset="0"/>
              </a:rPr>
              <a:t>città</a:t>
            </a:r>
            <a:r>
              <a:rPr lang="en-US" sz="2400" b="1" dirty="0">
                <a:effectLst/>
                <a:latin typeface="Arial" panose="020B0604020202020204" pitchFamily="34" charset="0"/>
                <a:ea typeface="Aptos" panose="020B0004020202020204" pitchFamily="34" charset="0"/>
                <a:cs typeface="Arial" panose="020B0604020202020204" pitchFamily="34" charset="0"/>
              </a:rPr>
              <a:t> (Make way for the factotum</a:t>
            </a:r>
            <a:r>
              <a:rPr lang="en-US" sz="2400" b="1" dirty="0">
                <a:latin typeface="Arial" panose="020B0604020202020204" pitchFamily="34" charset="0"/>
                <a:ea typeface="Aptos" panose="020B0004020202020204" pitchFamily="34" charset="0"/>
                <a:cs typeface="Arial" panose="020B0604020202020204" pitchFamily="34" charset="0"/>
              </a:rPr>
              <a:t> </a:t>
            </a:r>
            <a:r>
              <a:rPr lang="en-US" sz="2400" b="1" dirty="0">
                <a:effectLst/>
                <a:latin typeface="Arial" panose="020B0604020202020204" pitchFamily="34" charset="0"/>
                <a:ea typeface="Aptos" panose="020B0004020202020204" pitchFamily="34" charset="0"/>
                <a:cs typeface="Arial" panose="020B0604020202020204" pitchFamily="34" charset="0"/>
              </a:rPr>
              <a:t>of the city)</a:t>
            </a:r>
            <a:endParaRPr lang="en-US" sz="2400" b="1" dirty="0">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200" b="1"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400" dirty="0">
                <a:latin typeface="Arial" panose="020B0604020202020204" pitchFamily="34" charset="0"/>
                <a:cs typeface="Arial" panose="020B0604020202020204" pitchFamily="34" charset="0"/>
              </a:rPr>
              <a:t>Figaro’s entrance, the town's barber, factotum (an employee who does all kinds of work), and general busybody. Figaro proudly sings of his charmed life, where he serves as a go-between, tonsorial expert, matchmaker, and much more, eventually leading to Count Almaviva overhearing him and seeking his assistance.</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4" name="Picture 3" descr="A person on a bicycle waving&#10;&#10;Description automatically generated">
            <a:extLst>
              <a:ext uri="{FF2B5EF4-FFF2-40B4-BE49-F238E27FC236}">
                <a16:creationId xmlns:a16="http://schemas.microsoft.com/office/drawing/2014/main" id="{42483FE9-FA14-7EE2-10FF-B4C5A6CF7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3162" y="628810"/>
            <a:ext cx="4227526" cy="2936468"/>
          </a:xfrm>
          <a:prstGeom prst="rect">
            <a:avLst/>
          </a:prstGeom>
        </p:spPr>
      </p:pic>
      <p:sp>
        <p:nvSpPr>
          <p:cNvPr id="5" name="TextBox 4">
            <a:extLst>
              <a:ext uri="{FF2B5EF4-FFF2-40B4-BE49-F238E27FC236}">
                <a16:creationId xmlns:a16="http://schemas.microsoft.com/office/drawing/2014/main" id="{90FA2D68-D6AE-F800-BAA3-7B9AF2C6A9E9}"/>
              </a:ext>
            </a:extLst>
          </p:cNvPr>
          <p:cNvSpPr txBox="1"/>
          <p:nvPr/>
        </p:nvSpPr>
        <p:spPr>
          <a:xfrm>
            <a:off x="6703162" y="3349834"/>
            <a:ext cx="395986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Cory Weaver)</a:t>
            </a:r>
            <a:endParaRPr lang="en-US" sz="800" i="1" dirty="0">
              <a:solidFill>
                <a:schemeClr val="bg1"/>
              </a:solidFill>
              <a:latin typeface="Arial" panose="020B0604020202020204" pitchFamily="34" charset="0"/>
              <a:cs typeface="Arial" panose="020B0604020202020204" pitchFamily="34" charset="0"/>
            </a:endParaRPr>
          </a:p>
        </p:txBody>
      </p:sp>
      <p:pic>
        <p:nvPicPr>
          <p:cNvPr id="8" name="Picture 7" descr="A person in a garment&#10;&#10;Description automatically generated">
            <a:extLst>
              <a:ext uri="{FF2B5EF4-FFF2-40B4-BE49-F238E27FC236}">
                <a16:creationId xmlns:a16="http://schemas.microsoft.com/office/drawing/2014/main" id="{3F373E78-C5A2-E954-1C95-BC63458B2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162" y="3565278"/>
            <a:ext cx="3959868" cy="2639912"/>
          </a:xfrm>
          <a:prstGeom prst="rect">
            <a:avLst/>
          </a:prstGeom>
        </p:spPr>
      </p:pic>
      <p:sp>
        <p:nvSpPr>
          <p:cNvPr id="3" name="TextBox 2">
            <a:extLst>
              <a:ext uri="{FF2B5EF4-FFF2-40B4-BE49-F238E27FC236}">
                <a16:creationId xmlns:a16="http://schemas.microsoft.com/office/drawing/2014/main" id="{F3E7603F-9FF4-0F0B-A7F7-5C5F2F28588D}"/>
              </a:ext>
            </a:extLst>
          </p:cNvPr>
          <p:cNvSpPr txBox="1"/>
          <p:nvPr/>
        </p:nvSpPr>
        <p:spPr>
          <a:xfrm>
            <a:off x="6703162" y="5989746"/>
            <a:ext cx="4517962"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Karen Almond)</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07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sp>
        <p:nvSpPr>
          <p:cNvPr id="5" name="TextBox 4">
            <a:extLst>
              <a:ext uri="{FF2B5EF4-FFF2-40B4-BE49-F238E27FC236}">
                <a16:creationId xmlns:a16="http://schemas.microsoft.com/office/drawing/2014/main" id="{22EE5684-6E43-966E-9146-7C679EDF5E02}"/>
              </a:ext>
            </a:extLst>
          </p:cNvPr>
          <p:cNvSpPr txBox="1"/>
          <p:nvPr/>
        </p:nvSpPr>
        <p:spPr>
          <a:xfrm>
            <a:off x="368299" y="2037268"/>
            <a:ext cx="8391002" cy="2145396"/>
          </a:xfrm>
          <a:prstGeom prst="rect">
            <a:avLst/>
          </a:prstGeom>
          <a:noFill/>
        </p:spPr>
        <p:txBody>
          <a:bodyPr wrap="square" rtlCol="0">
            <a:spAutoFit/>
          </a:bodyPr>
          <a:lstStyle/>
          <a:p>
            <a:pPr marL="0" marR="0">
              <a:lnSpc>
                <a:spcPct val="107000"/>
              </a:lnSpc>
              <a:spcBef>
                <a:spcPts val="0"/>
              </a:spcBef>
              <a:spcAft>
                <a:spcPts val="0"/>
              </a:spcAft>
            </a:pPr>
            <a:r>
              <a:rPr lang="en-US" sz="1800" u="sng" kern="1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sz="1800" kern="1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ACT I: Largo al factotum &amp; Track #</a:t>
            </a:r>
            <a:r>
              <a:rPr lang="it-IT" sz="1800" kern="100" dirty="0">
                <a:effectLst/>
                <a:latin typeface="Arial" panose="020B0604020202020204" pitchFamily="34" charset="0"/>
                <a:ea typeface="Aptos" panose="020B0004020202020204" pitchFamily="34" charset="0"/>
                <a:cs typeface="Arial" panose="020B0604020202020204" pitchFamily="34" charset="0"/>
              </a:rPr>
              <a:t>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ACT I: Ah, ah! Che bella vita!</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02:37 – 05:02 into #9. 00:00 – 00:43</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1CCA52F-9406-8BDC-4EE9-4F2E7D60E1C4}"/>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Act I, Scene 2: Largo al factotum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della</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città</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20:39 – 23:32</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Graphic 6" descr="Theatre with solid fill">
            <a:hlinkClick r:id="rId4"/>
            <a:extLst>
              <a:ext uri="{FF2B5EF4-FFF2-40B4-BE49-F238E27FC236}">
                <a16:creationId xmlns:a16="http://schemas.microsoft.com/office/drawing/2014/main" id="{762D8825-6D04-669B-BB52-D98930C0AC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8" name="Graphic 7" descr="Theatre with solid fill">
            <a:hlinkClick r:id="rId3"/>
            <a:extLst>
              <a:ext uri="{FF2B5EF4-FFF2-40B4-BE49-F238E27FC236}">
                <a16:creationId xmlns:a16="http://schemas.microsoft.com/office/drawing/2014/main" id="{E3063698-F368-8B70-F419-B5854ED61C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24403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a:t>
            </a:r>
          </a:p>
        </p:txBody>
      </p:sp>
      <p:sp>
        <p:nvSpPr>
          <p:cNvPr id="6" name="TextBox 5">
            <a:extLst>
              <a:ext uri="{FF2B5EF4-FFF2-40B4-BE49-F238E27FC236}">
                <a16:creationId xmlns:a16="http://schemas.microsoft.com/office/drawing/2014/main" id="{CACEFDFB-9FDD-40D1-15DD-1481BA58B88F}"/>
              </a:ext>
            </a:extLst>
          </p:cNvPr>
          <p:cNvSpPr txBox="1"/>
          <p:nvPr/>
        </p:nvSpPr>
        <p:spPr>
          <a:xfrm>
            <a:off x="6105297" y="1134990"/>
            <a:ext cx="5795665" cy="5003293"/>
          </a:xfrm>
          <a:prstGeom prst="rect">
            <a:avLst/>
          </a:prstGeom>
          <a:noFill/>
        </p:spPr>
        <p:txBody>
          <a:bodyPr wrap="square" rtlCol="0">
            <a:spAutoFit/>
          </a:bodyPr>
          <a:lstStyle/>
          <a:p>
            <a:pPr marL="0" marR="0">
              <a:lnSpc>
                <a:spcPct val="107000"/>
              </a:lnSpc>
              <a:spcBef>
                <a:spcPts val="0"/>
              </a:spcBef>
              <a:spcAft>
                <a:spcPts val="0"/>
              </a:spcAft>
            </a:pPr>
            <a:r>
              <a:rPr lang="en-US" sz="2400" b="1" dirty="0">
                <a:effectLst/>
                <a:latin typeface="Arial" panose="020B0604020202020204" pitchFamily="34" charset="0"/>
                <a:ea typeface="Aptos" panose="020B0004020202020204" pitchFamily="34" charset="0"/>
                <a:cs typeface="Arial" panose="020B0604020202020204" pitchFamily="34" charset="0"/>
              </a:rPr>
              <a:t>Act 1, Scene 7: </a:t>
            </a:r>
            <a:r>
              <a:rPr lang="en-US" sz="2400" b="1" dirty="0" err="1">
                <a:effectLst/>
                <a:latin typeface="Arial" panose="020B0604020202020204" pitchFamily="34" charset="0"/>
                <a:ea typeface="Aptos" panose="020B0004020202020204" pitchFamily="34" charset="0"/>
                <a:cs typeface="Arial" panose="020B0604020202020204" pitchFamily="34" charset="0"/>
              </a:rPr>
              <a:t>Dunque</a:t>
            </a:r>
            <a:r>
              <a:rPr lang="en-US" sz="2400" b="1" dirty="0">
                <a:effectLst/>
                <a:latin typeface="Arial" panose="020B0604020202020204" pitchFamily="34" charset="0"/>
                <a:ea typeface="Aptos" panose="020B0004020202020204" pitchFamily="34" charset="0"/>
                <a:cs typeface="Arial" panose="020B0604020202020204" pitchFamily="34" charset="0"/>
              </a:rPr>
              <a:t> io son… </a:t>
            </a:r>
            <a:r>
              <a:rPr lang="en-US" sz="2400" b="1" dirty="0" err="1">
                <a:effectLst/>
                <a:latin typeface="Arial" panose="020B0604020202020204" pitchFamily="34" charset="0"/>
                <a:ea typeface="Aptos" panose="020B0004020202020204" pitchFamily="34" charset="0"/>
                <a:cs typeface="Arial" panose="020B0604020202020204" pitchFamily="34" charset="0"/>
              </a:rPr>
              <a:t>tu</a:t>
            </a:r>
            <a:r>
              <a:rPr lang="en-US" sz="2400" b="1" dirty="0">
                <a:effectLst/>
                <a:latin typeface="Arial" panose="020B0604020202020204" pitchFamily="34" charset="0"/>
                <a:ea typeface="Aptos" panose="020B0004020202020204" pitchFamily="34" charset="0"/>
                <a:cs typeface="Arial" panose="020B0604020202020204" pitchFamily="34" charset="0"/>
              </a:rPr>
              <a:t> non </a:t>
            </a:r>
            <a:r>
              <a:rPr lang="en-US" sz="2400" b="1" dirty="0" err="1">
                <a:effectLst/>
                <a:latin typeface="Arial" panose="020B0604020202020204" pitchFamily="34" charset="0"/>
                <a:ea typeface="Aptos" panose="020B0004020202020204" pitchFamily="34" charset="0"/>
                <a:cs typeface="Arial" panose="020B0604020202020204" pitchFamily="34" charset="0"/>
              </a:rPr>
              <a:t>m’inganni</a:t>
            </a:r>
            <a:r>
              <a:rPr lang="en-US" sz="2400" b="1" dirty="0">
                <a:effectLst/>
                <a:latin typeface="Arial" panose="020B0604020202020204" pitchFamily="34" charset="0"/>
                <a:ea typeface="Aptos" panose="020B0004020202020204" pitchFamily="34" charset="0"/>
                <a:cs typeface="Arial" panose="020B0604020202020204" pitchFamily="34" charset="0"/>
              </a:rPr>
              <a:t>? (Then I am… you aren’t deceiving me?)</a:t>
            </a:r>
          </a:p>
          <a:p>
            <a:pPr marL="0" marR="0">
              <a:lnSpc>
                <a:spcPct val="107000"/>
              </a:lnSpc>
              <a:spcBef>
                <a:spcPts val="0"/>
              </a:spcBef>
              <a:spcAft>
                <a:spcPts val="0"/>
              </a:spcAft>
            </a:pPr>
            <a:endParaRPr lang="en-US" sz="1200" b="1"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2400" dirty="0">
                <a:effectLst/>
                <a:latin typeface="Arial" panose="020B0604020202020204" pitchFamily="34" charset="0"/>
                <a:ea typeface="Aptos" panose="020B0004020202020204" pitchFamily="34" charset="0"/>
                <a:cs typeface="Arial" panose="020B0604020202020204" pitchFamily="34" charset="0"/>
              </a:rPr>
              <a:t>Knowing Count Almaviva only as Lindoro, Rosina writes to him. Dr. </a:t>
            </a:r>
            <a:r>
              <a:rPr lang="en-US" sz="2400" dirty="0" err="1">
                <a:effectLst/>
                <a:latin typeface="Arial" panose="020B0604020202020204" pitchFamily="34" charset="0"/>
                <a:ea typeface="Aptos" panose="020B0004020202020204" pitchFamily="34" charset="0"/>
                <a:cs typeface="Arial" panose="020B0604020202020204" pitchFamily="34" charset="0"/>
              </a:rPr>
              <a:t>Bartolo</a:t>
            </a:r>
            <a:r>
              <a:rPr lang="en-US" sz="2400" dirty="0">
                <a:effectLst/>
                <a:latin typeface="Arial" panose="020B0604020202020204" pitchFamily="34" charset="0"/>
                <a:ea typeface="Aptos" panose="020B0004020202020204" pitchFamily="34" charset="0"/>
                <a:cs typeface="Arial" panose="020B0604020202020204" pitchFamily="34" charset="0"/>
              </a:rPr>
              <a:t> becomes suspicious of Count Almaviva, and Basilio advises that Count Almaviva be put out of the way by creating false rumors about him. Figaro overhears this plan, warns Rosina, and promises to deliver a note from her </a:t>
            </a:r>
            <a:r>
              <a:rPr lang="en-US" sz="2400">
                <a:effectLst/>
                <a:latin typeface="Arial" panose="020B0604020202020204" pitchFamily="34" charset="0"/>
                <a:ea typeface="Aptos" panose="020B0004020202020204" pitchFamily="34" charset="0"/>
                <a:cs typeface="Arial" panose="020B0604020202020204" pitchFamily="34" charset="0"/>
              </a:rPr>
              <a:t>to Lindoro—all </a:t>
            </a:r>
            <a:r>
              <a:rPr lang="en-US" sz="2400" dirty="0">
                <a:effectLst/>
                <a:latin typeface="Arial" panose="020B0604020202020204" pitchFamily="34" charset="0"/>
                <a:ea typeface="Aptos" panose="020B0004020202020204" pitchFamily="34" charset="0"/>
                <a:cs typeface="Arial" panose="020B0604020202020204" pitchFamily="34" charset="0"/>
              </a:rPr>
              <a:t>in the interest of outsmarting </a:t>
            </a:r>
            <a:r>
              <a:rPr lang="en-US" sz="2400" dirty="0" err="1">
                <a:effectLst/>
                <a:latin typeface="Arial" panose="020B0604020202020204" pitchFamily="34" charset="0"/>
                <a:ea typeface="Aptos" panose="020B0004020202020204" pitchFamily="34" charset="0"/>
                <a:cs typeface="Arial" panose="020B0604020202020204" pitchFamily="34" charset="0"/>
              </a:rPr>
              <a:t>Bartolo</a:t>
            </a:r>
            <a:r>
              <a:rPr lang="en-US" sz="2400" dirty="0">
                <a:effectLst/>
                <a:latin typeface="Arial" panose="020B0604020202020204" pitchFamily="34" charset="0"/>
                <a:ea typeface="Aptos" panose="020B0004020202020204" pitchFamily="34" charset="0"/>
                <a:cs typeface="Arial" panose="020B0604020202020204" pitchFamily="34" charset="0"/>
              </a:rPr>
              <a:t>.</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Picture 6" descr="A person and person sitting at a desk&#10;&#10;Description automatically generated">
            <a:extLst>
              <a:ext uri="{FF2B5EF4-FFF2-40B4-BE49-F238E27FC236}">
                <a16:creationId xmlns:a16="http://schemas.microsoft.com/office/drawing/2014/main" id="{F694E780-1C70-72F4-F46C-E060B450CB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732" y="3822004"/>
            <a:ext cx="3681187" cy="2526371"/>
          </a:xfrm>
          <a:prstGeom prst="rect">
            <a:avLst/>
          </a:prstGeom>
        </p:spPr>
      </p:pic>
      <p:sp>
        <p:nvSpPr>
          <p:cNvPr id="3" name="TextBox 2">
            <a:extLst>
              <a:ext uri="{FF2B5EF4-FFF2-40B4-BE49-F238E27FC236}">
                <a16:creationId xmlns:a16="http://schemas.microsoft.com/office/drawing/2014/main" id="{D455D3DF-4281-CECF-5C8C-7B46A1A3D65E}"/>
              </a:ext>
            </a:extLst>
          </p:cNvPr>
          <p:cNvSpPr txBox="1"/>
          <p:nvPr/>
        </p:nvSpPr>
        <p:spPr>
          <a:xfrm>
            <a:off x="368299" y="6138283"/>
            <a:ext cx="4163351"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Cory Weaver)</a:t>
            </a:r>
            <a:endParaRPr lang="en-US" sz="800" i="1" dirty="0">
              <a:solidFill>
                <a:schemeClr val="bg1"/>
              </a:solidFill>
              <a:latin typeface="Arial" panose="020B0604020202020204" pitchFamily="34" charset="0"/>
              <a:cs typeface="Arial" panose="020B0604020202020204" pitchFamily="34" charset="0"/>
            </a:endParaRPr>
          </a:p>
        </p:txBody>
      </p:sp>
      <p:pic>
        <p:nvPicPr>
          <p:cNvPr id="4" name="Picture 3" descr="A person and person in garment&#10;&#10;Description automatically generated">
            <a:extLst>
              <a:ext uri="{FF2B5EF4-FFF2-40B4-BE49-F238E27FC236}">
                <a16:creationId xmlns:a16="http://schemas.microsoft.com/office/drawing/2014/main" id="{7B1AFBAA-7438-8A5F-48B6-B6C1438B0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110" y="1545652"/>
            <a:ext cx="3432296" cy="2745836"/>
          </a:xfrm>
          <a:prstGeom prst="rect">
            <a:avLst/>
          </a:prstGeom>
        </p:spPr>
      </p:pic>
      <p:sp>
        <p:nvSpPr>
          <p:cNvPr id="10" name="TextBox 9">
            <a:extLst>
              <a:ext uri="{FF2B5EF4-FFF2-40B4-BE49-F238E27FC236}">
                <a16:creationId xmlns:a16="http://schemas.microsoft.com/office/drawing/2014/main" id="{B9AC8B38-E24B-CA74-DB06-D3D89A3D4C57}"/>
              </a:ext>
            </a:extLst>
          </p:cNvPr>
          <p:cNvSpPr txBox="1"/>
          <p:nvPr/>
        </p:nvSpPr>
        <p:spPr>
          <a:xfrm>
            <a:off x="2424110" y="4075383"/>
            <a:ext cx="3736349"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Karen Almond)</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77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sp>
        <p:nvSpPr>
          <p:cNvPr id="5" name="TextBox 4">
            <a:extLst>
              <a:ext uri="{FF2B5EF4-FFF2-40B4-BE49-F238E27FC236}">
                <a16:creationId xmlns:a16="http://schemas.microsoft.com/office/drawing/2014/main" id="{D17064AD-FEA5-B4D6-FAD0-7C4DE29E7880}"/>
              </a:ext>
            </a:extLst>
          </p:cNvPr>
          <p:cNvSpPr txBox="1"/>
          <p:nvPr/>
        </p:nvSpPr>
        <p:spPr>
          <a:xfrm>
            <a:off x="368298" y="2037268"/>
            <a:ext cx="11378223" cy="1552669"/>
          </a:xfrm>
          <a:prstGeom prst="rect">
            <a:avLst/>
          </a:prstGeom>
          <a:noFill/>
        </p:spPr>
        <p:txBody>
          <a:bodyPr wrap="square" rtlCol="0">
            <a:spAutoFit/>
          </a:bodyPr>
          <a:lstStyle/>
          <a:p>
            <a:pPr marL="0" marR="0">
              <a:lnSpc>
                <a:spcPct val="107000"/>
              </a:lnSpc>
              <a:spcBef>
                <a:spcPts val="0"/>
              </a:spcBef>
              <a:spcAft>
                <a:spcPts val="0"/>
              </a:spcAft>
            </a:pPr>
            <a:r>
              <a:rPr lang="en-US" u="sng"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Met Opera on Demand:</a:t>
            </a:r>
            <a:r>
              <a:rPr lang="en-US" kern="100"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Track #</a:t>
            </a:r>
            <a:r>
              <a:rPr lang="it-IT"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 ACT I: Dunque io son. Tu non m'inganni?</a:t>
            </a: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00:00 – 05:09</a:t>
            </a:r>
            <a:endParaRPr lang="en-US" kern="100"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endParaRPr lang="it-IT" sz="1800" dirty="0">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EE2C430-2517-DEE3-7EC2-6E847C39F6E0}"/>
              </a:ext>
            </a:extLst>
          </p:cNvPr>
          <p:cNvSpPr txBox="1"/>
          <p:nvPr/>
        </p:nvSpPr>
        <p:spPr>
          <a:xfrm>
            <a:off x="368298" y="4144601"/>
            <a:ext cx="7899401" cy="663580"/>
          </a:xfrm>
          <a:prstGeom prst="rect">
            <a:avLst/>
          </a:prstGeom>
          <a:noFill/>
        </p:spPr>
        <p:txBody>
          <a:bodyPr wrap="square">
            <a:spAutoFit/>
          </a:bodyPr>
          <a:lstStyle/>
          <a:p>
            <a:pPr marL="0" marR="0">
              <a:lnSpc>
                <a:spcPct val="107000"/>
              </a:lnSpc>
              <a:spcBef>
                <a:spcPts val="0"/>
              </a:spcBef>
              <a:spcAft>
                <a:spcPts val="0"/>
              </a:spcAft>
            </a:pPr>
            <a:r>
              <a:rPr lang="en-US" dirty="0">
                <a:solidFill>
                  <a:srgbClr val="C8102E"/>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Act I: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Dunque</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io son…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tu</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non </a:t>
            </a:r>
            <a:r>
              <a:rPr lang="en-US" sz="1800" dirty="0" err="1">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m’inganni</a:t>
            </a:r>
            <a:r>
              <a:rPr lang="en-US" sz="1800" dirty="0">
                <a:solidFill>
                  <a:srgbClr val="C8102E"/>
                </a:solidFill>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US" sz="1800" dirty="0">
              <a:solidFill>
                <a:srgbClr val="C8102E"/>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kern="100" dirty="0">
                <a:latin typeface="Arial" panose="020B0604020202020204" pitchFamily="34" charset="0"/>
                <a:ea typeface="Times New Roman" panose="02020603050405020304" pitchFamily="18" charset="0"/>
                <a:cs typeface="Arial" panose="020B0604020202020204" pitchFamily="34" charset="0"/>
              </a:rPr>
              <a:t>1:01:23 – 1:06:32</a:t>
            </a:r>
            <a:endParaRPr lang="en-US" sz="18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7" name="Graphic 6" descr="Theatre with solid fill">
            <a:hlinkClick r:id="rId4"/>
            <a:extLst>
              <a:ext uri="{FF2B5EF4-FFF2-40B4-BE49-F238E27FC236}">
                <a16:creationId xmlns:a16="http://schemas.microsoft.com/office/drawing/2014/main" id="{DD9E83F6-9FEB-C9F2-3518-421003588A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0" y="3505136"/>
            <a:ext cx="1982681" cy="1982681"/>
          </a:xfrm>
          <a:prstGeom prst="rect">
            <a:avLst/>
          </a:prstGeom>
        </p:spPr>
      </p:pic>
      <p:pic>
        <p:nvPicPr>
          <p:cNvPr id="8" name="Graphic 7" descr="Theatre with solid fill">
            <a:hlinkClick r:id="rId3"/>
            <a:extLst>
              <a:ext uri="{FF2B5EF4-FFF2-40B4-BE49-F238E27FC236}">
                <a16:creationId xmlns:a16="http://schemas.microsoft.com/office/drawing/2014/main" id="{B64ABFF4-0521-58BF-CFC6-2962C0BD3C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9301" y="1313528"/>
            <a:ext cx="1982681" cy="1982681"/>
          </a:xfrm>
          <a:prstGeom prst="rect">
            <a:avLst/>
          </a:prstGeom>
        </p:spPr>
      </p:pic>
    </p:spTree>
    <p:extLst>
      <p:ext uri="{BB962C8B-B14F-4D97-AF65-F5344CB8AC3E}">
        <p14:creationId xmlns:p14="http://schemas.microsoft.com/office/powerpoint/2010/main" val="119673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a:t>
            </a:r>
          </a:p>
        </p:txBody>
      </p:sp>
      <p:sp>
        <p:nvSpPr>
          <p:cNvPr id="7" name="TextBox 6">
            <a:extLst>
              <a:ext uri="{FF2B5EF4-FFF2-40B4-BE49-F238E27FC236}">
                <a16:creationId xmlns:a16="http://schemas.microsoft.com/office/drawing/2014/main" id="{ED7654A7-87C1-66C3-255D-DB66E0EE0A85}"/>
              </a:ext>
            </a:extLst>
          </p:cNvPr>
          <p:cNvSpPr txBox="1"/>
          <p:nvPr/>
        </p:nvSpPr>
        <p:spPr>
          <a:xfrm>
            <a:off x="368299" y="1525623"/>
            <a:ext cx="6755172" cy="4608121"/>
          </a:xfrm>
          <a:prstGeom prst="rect">
            <a:avLst/>
          </a:prstGeom>
          <a:noFill/>
        </p:spPr>
        <p:txBody>
          <a:bodyPr wrap="square" rtlCol="0">
            <a:spAutoFit/>
          </a:bodyPr>
          <a:lstStyle/>
          <a:p>
            <a:pPr marL="0" marR="0">
              <a:lnSpc>
                <a:spcPct val="107000"/>
              </a:lnSpc>
              <a:spcBef>
                <a:spcPts val="0"/>
              </a:spcBef>
              <a:spcAft>
                <a:spcPts val="0"/>
              </a:spcAf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Act II, Scene 8: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Contro</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un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cor</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che</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accende</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amore (Against a heart inflamed with love)</a:t>
            </a:r>
          </a:p>
          <a:p>
            <a:pPr marL="0" marR="0">
              <a:lnSpc>
                <a:spcPct val="107000"/>
              </a:lnSpc>
              <a:spcBef>
                <a:spcPts val="0"/>
              </a:spcBef>
              <a:spcAft>
                <a:spcPts val="0"/>
              </a:spcAf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Count Almaviva returns disguised as Don Alonso, a music teacher and student of Don Basilio, claiming that Basilio is sick at home. This disguise allows the Count to give Rosina her singing lesson, creating an opportunity for them to share a private moment, even with her suspicious guardian,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Bartolo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present. Despite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Bartolo’s</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efforts to control the situation, he is continually outwitted.</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4" name="Picture 3" descr="A person and person sitting on a couch holding a guitar&#10;&#10;Description automatically generated">
            <a:extLst>
              <a:ext uri="{FF2B5EF4-FFF2-40B4-BE49-F238E27FC236}">
                <a16:creationId xmlns:a16="http://schemas.microsoft.com/office/drawing/2014/main" id="{13BD6590-3CE6-9661-7F60-E94E5C363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4173" y="646026"/>
            <a:ext cx="4109360" cy="2749116"/>
          </a:xfrm>
          <a:prstGeom prst="rect">
            <a:avLst/>
          </a:prstGeom>
        </p:spPr>
      </p:pic>
      <p:pic>
        <p:nvPicPr>
          <p:cNvPr id="6" name="Picture 5" descr="A group of people in a garment&#10;&#10;Description automatically generated">
            <a:extLst>
              <a:ext uri="{FF2B5EF4-FFF2-40B4-BE49-F238E27FC236}">
                <a16:creationId xmlns:a16="http://schemas.microsoft.com/office/drawing/2014/main" id="{636BA648-D5F1-9E2B-4791-6E6405670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173" y="3395142"/>
            <a:ext cx="4109360" cy="2738602"/>
          </a:xfrm>
          <a:prstGeom prst="rect">
            <a:avLst/>
          </a:prstGeom>
        </p:spPr>
      </p:pic>
      <p:sp>
        <p:nvSpPr>
          <p:cNvPr id="3" name="TextBox 2">
            <a:extLst>
              <a:ext uri="{FF2B5EF4-FFF2-40B4-BE49-F238E27FC236}">
                <a16:creationId xmlns:a16="http://schemas.microsoft.com/office/drawing/2014/main" id="{CC2E8B3B-6AE8-24A8-0C3F-4317F31090C5}"/>
              </a:ext>
            </a:extLst>
          </p:cNvPr>
          <p:cNvSpPr txBox="1"/>
          <p:nvPr/>
        </p:nvSpPr>
        <p:spPr>
          <a:xfrm>
            <a:off x="7364173" y="5925335"/>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Karen Almond)</a:t>
            </a:r>
            <a:endParaRPr lang="en-US" sz="800" i="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DDB30DE-F213-5BF5-B8B2-12164E55940B}"/>
              </a:ext>
            </a:extLst>
          </p:cNvPr>
          <p:cNvSpPr txBox="1"/>
          <p:nvPr/>
        </p:nvSpPr>
        <p:spPr>
          <a:xfrm>
            <a:off x="7379889" y="3179698"/>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Il </a:t>
            </a:r>
            <a:r>
              <a:rPr lang="en-US" sz="800" i="1" dirty="0" err="1">
                <a:solidFill>
                  <a:schemeClr val="bg1"/>
                </a:solidFill>
                <a:latin typeface="Arial" panose="020B0604020202020204" pitchFamily="34" charset="0"/>
                <a:cs typeface="Arial" panose="020B0604020202020204" pitchFamily="34" charset="0"/>
              </a:rPr>
              <a:t>barbiere</a:t>
            </a:r>
            <a:r>
              <a:rPr lang="en-US" sz="800" i="1" dirty="0">
                <a:solidFill>
                  <a:schemeClr val="bg1"/>
                </a:solidFill>
                <a:latin typeface="Arial" panose="020B0604020202020204" pitchFamily="34" charset="0"/>
                <a:cs typeface="Arial" panose="020B0604020202020204" pitchFamily="34" charset="0"/>
              </a:rPr>
              <a:t> di </a:t>
            </a:r>
            <a:r>
              <a:rPr lang="en-US" sz="800" i="1" dirty="0" err="1">
                <a:solidFill>
                  <a:schemeClr val="bg1"/>
                </a:solidFill>
                <a:latin typeface="Arial" panose="020B0604020202020204" pitchFamily="34" charset="0"/>
                <a:cs typeface="Arial" panose="020B0604020202020204" pitchFamily="34" charset="0"/>
              </a:rPr>
              <a:t>Siviglia</a:t>
            </a:r>
            <a:r>
              <a:rPr lang="en-US" sz="800" dirty="0">
                <a:solidFill>
                  <a:schemeClr val="bg1"/>
                </a:solidFill>
                <a:latin typeface="Arial" panose="020B0604020202020204" pitchFamily="34" charset="0"/>
                <a:cs typeface="Arial" panose="020B0604020202020204" pitchFamily="34" charset="0"/>
              </a:rPr>
              <a:t>, Lyric Opera of Kansas City</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(photo: Cory Weaver)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612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2ba1e0-34b4-4993-8b13-ea94b42b601b">
      <Terms xmlns="http://schemas.microsoft.com/office/infopath/2007/PartnerControls"/>
    </lcf76f155ced4ddcb4097134ff3c332f>
    <TaxCatchAll xmlns="b5d4d16c-bf63-424b-a50c-8f06863d77c9" xsi:nil="true"/>
  </documentManagement>
</p:properties>
</file>

<file path=customXml/itemProps1.xml><?xml version="1.0" encoding="utf-8"?>
<ds:datastoreItem xmlns:ds="http://schemas.openxmlformats.org/officeDocument/2006/customXml" ds:itemID="{A7FC7F91-A209-41D1-A498-31368A95C37D}">
  <ds:schemaRefs>
    <ds:schemaRef ds:uri="http://schemas.microsoft.com/sharepoint/v3/contenttype/forms"/>
  </ds:schemaRefs>
</ds:datastoreItem>
</file>

<file path=customXml/itemProps2.xml><?xml version="1.0" encoding="utf-8"?>
<ds:datastoreItem xmlns:ds="http://schemas.openxmlformats.org/officeDocument/2006/customXml" ds:itemID="{59BF72D1-9D0B-4EF8-955D-6A30CE486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65A1EA-3364-4243-82E5-8A6A13E6E0F3}">
  <ds:schemaRefs>
    <ds:schemaRef ds:uri="http://schemas.microsoft.com/office/2006/metadata/properties"/>
    <ds:schemaRef ds:uri="http://schemas.microsoft.com/office/infopath/2007/PartnerControls"/>
    <ds:schemaRef ds:uri="b72ba1e0-34b4-4993-8b13-ea94b42b601b"/>
    <ds:schemaRef ds:uri="b5d4d16c-bf63-424b-a50c-8f06863d77c9"/>
  </ds:schemaRefs>
</ds:datastoreItem>
</file>

<file path=docProps/app.xml><?xml version="1.0" encoding="utf-8"?>
<Properties xmlns="http://schemas.openxmlformats.org/officeDocument/2006/extended-properties" xmlns:vt="http://schemas.openxmlformats.org/officeDocument/2006/docPropsVTypes">
  <TotalTime>11389</TotalTime>
  <Words>1876</Words>
  <Application>Microsoft Office PowerPoint</Application>
  <PresentationFormat>Widescreen</PresentationFormat>
  <Paragraphs>142</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Cambria</vt:lpstr>
      <vt:lpstr>Courier New</vt:lpstr>
      <vt:lpstr>Georgia</vt:lpstr>
      <vt:lpstr>Symbol</vt:lpstr>
      <vt:lpstr>Office Theme</vt:lpstr>
      <vt:lpstr>Production Design Adaptation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53</cp:revision>
  <dcterms:created xsi:type="dcterms:W3CDTF">2020-04-06T15:08:23Z</dcterms:created>
  <dcterms:modified xsi:type="dcterms:W3CDTF">2024-10-30T13:42:58Z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