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302" r:id="rId5"/>
    <p:sldId id="294" r:id="rId6"/>
    <p:sldId id="293" r:id="rId7"/>
    <p:sldId id="295" r:id="rId8"/>
    <p:sldId id="325" r:id="rId9"/>
    <p:sldId id="297" r:id="rId10"/>
    <p:sldId id="326" r:id="rId11"/>
    <p:sldId id="315" r:id="rId12"/>
    <p:sldId id="316" r:id="rId13"/>
    <p:sldId id="317" r:id="rId14"/>
    <p:sldId id="327" r:id="rId15"/>
    <p:sldId id="319" r:id="rId16"/>
    <p:sldId id="298" r:id="rId17"/>
    <p:sldId id="290" r:id="rId18"/>
    <p:sldId id="270" r:id="rId19"/>
    <p:sldId id="291" r:id="rId20"/>
    <p:sldId id="289" r:id="rId21"/>
    <p:sldId id="32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896"/>
    <a:srgbClr val="B3B2B0"/>
    <a:srgbClr val="FFFEFA"/>
    <a:srgbClr val="FFFFFF"/>
    <a:srgbClr val="F8F8F8"/>
    <a:srgbClr val="C8102E"/>
    <a:srgbClr val="E519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4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lyn Randazzo" userId="0f6d5133-0d29-4937-b5b4-b46595d8c649" providerId="ADAL" clId="{EFE3070F-9C83-4FE3-BF17-10703C568420}"/>
    <pc:docChg chg="undo custSel addSld delSld modSld modMainMaster">
      <pc:chgData name="Jaclyn Randazzo" userId="0f6d5133-0d29-4937-b5b4-b46595d8c649" providerId="ADAL" clId="{EFE3070F-9C83-4FE3-BF17-10703C568420}" dt="2024-09-30T16:47:19.915" v="63" actId="20577"/>
      <pc:docMkLst>
        <pc:docMk/>
      </pc:docMkLst>
      <pc:sldChg chg="delSp add del mod">
        <pc:chgData name="Jaclyn Randazzo" userId="0f6d5133-0d29-4937-b5b4-b46595d8c649" providerId="ADAL" clId="{EFE3070F-9C83-4FE3-BF17-10703C568420}" dt="2024-09-16T13:33:08.274" v="18"/>
        <pc:sldMkLst>
          <pc:docMk/>
          <pc:sldMk cId="0" sldId="270"/>
        </pc:sldMkLst>
        <pc:spChg chg="del">
          <ac:chgData name="Jaclyn Randazzo" userId="0f6d5133-0d29-4937-b5b4-b46595d8c649" providerId="ADAL" clId="{EFE3070F-9C83-4FE3-BF17-10703C568420}" dt="2024-09-13T01:24:57.044" v="15" actId="478"/>
          <ac:spMkLst>
            <pc:docMk/>
            <pc:sldMk cId="0" sldId="270"/>
            <ac:spMk id="4" creationId="{2B0DADD8-87C4-E1ED-CA58-1EFF8F52874F}"/>
          </ac:spMkLst>
        </pc:spChg>
      </pc:sldChg>
      <pc:sldChg chg="modSp mod">
        <pc:chgData name="Jaclyn Randazzo" userId="0f6d5133-0d29-4937-b5b4-b46595d8c649" providerId="ADAL" clId="{EFE3070F-9C83-4FE3-BF17-10703C568420}" dt="2024-09-26T19:39:43.215" v="57" actId="255"/>
        <pc:sldMkLst>
          <pc:docMk/>
          <pc:sldMk cId="3313418416" sldId="289"/>
        </pc:sldMkLst>
        <pc:spChg chg="mod">
          <ac:chgData name="Jaclyn Randazzo" userId="0f6d5133-0d29-4937-b5b4-b46595d8c649" providerId="ADAL" clId="{EFE3070F-9C83-4FE3-BF17-10703C568420}" dt="2024-09-26T19:39:43.215" v="57" actId="255"/>
          <ac:spMkLst>
            <pc:docMk/>
            <pc:sldMk cId="3313418416" sldId="289"/>
            <ac:spMk id="13" creationId="{57745059-1AC5-27CF-A1FF-CB7D627C0EE1}"/>
          </ac:spMkLst>
        </pc:spChg>
      </pc:sldChg>
      <pc:sldChg chg="modSp add del mod">
        <pc:chgData name="Jaclyn Randazzo" userId="0f6d5133-0d29-4937-b5b4-b46595d8c649" providerId="ADAL" clId="{EFE3070F-9C83-4FE3-BF17-10703C568420}" dt="2024-09-16T13:33:08.274" v="18"/>
        <pc:sldMkLst>
          <pc:docMk/>
          <pc:sldMk cId="563583522" sldId="290"/>
        </pc:sldMkLst>
        <pc:spChg chg="mod">
          <ac:chgData name="Jaclyn Randazzo" userId="0f6d5133-0d29-4937-b5b4-b46595d8c649" providerId="ADAL" clId="{EFE3070F-9C83-4FE3-BF17-10703C568420}" dt="2024-09-12T17:27:15.829" v="12" actId="20577"/>
          <ac:spMkLst>
            <pc:docMk/>
            <pc:sldMk cId="563583522" sldId="290"/>
            <ac:spMk id="3" creationId="{F69C3BA4-D3D8-F1DD-1D6B-83FFB47C1DE8}"/>
          </ac:spMkLst>
        </pc:spChg>
      </pc:sldChg>
      <pc:sldChg chg="del">
        <pc:chgData name="Jaclyn Randazzo" userId="0f6d5133-0d29-4937-b5b4-b46595d8c649" providerId="ADAL" clId="{EFE3070F-9C83-4FE3-BF17-10703C568420}" dt="2024-09-12T17:27:19.127" v="13" actId="47"/>
        <pc:sldMkLst>
          <pc:docMk/>
          <pc:sldMk cId="2190121904" sldId="292"/>
        </pc:sldMkLst>
      </pc:sldChg>
      <pc:sldChg chg="add del">
        <pc:chgData name="Jaclyn Randazzo" userId="0f6d5133-0d29-4937-b5b4-b46595d8c649" providerId="ADAL" clId="{EFE3070F-9C83-4FE3-BF17-10703C568420}" dt="2024-09-24T19:13:55.352" v="33" actId="47"/>
        <pc:sldMkLst>
          <pc:docMk/>
          <pc:sldMk cId="3023318144" sldId="296"/>
        </pc:sldMkLst>
      </pc:sldChg>
      <pc:sldChg chg="add del">
        <pc:chgData name="Jaclyn Randazzo" userId="0f6d5133-0d29-4937-b5b4-b46595d8c649" providerId="ADAL" clId="{EFE3070F-9C83-4FE3-BF17-10703C568420}" dt="2024-09-25T19:49:42.743" v="47" actId="47"/>
        <pc:sldMkLst>
          <pc:docMk/>
          <pc:sldMk cId="3444073356" sldId="314"/>
        </pc:sldMkLst>
      </pc:sldChg>
      <pc:sldChg chg="add del">
        <pc:chgData name="Jaclyn Randazzo" userId="0f6d5133-0d29-4937-b5b4-b46595d8c649" providerId="ADAL" clId="{EFE3070F-9C83-4FE3-BF17-10703C568420}" dt="2024-09-23T20:54:48.200" v="30"/>
        <pc:sldMkLst>
          <pc:docMk/>
          <pc:sldMk cId="244038849" sldId="315"/>
        </pc:sldMkLst>
      </pc:sldChg>
      <pc:sldChg chg="modSp add del mod">
        <pc:chgData name="Jaclyn Randazzo" userId="0f6d5133-0d29-4937-b5b4-b46595d8c649" providerId="ADAL" clId="{EFE3070F-9C83-4FE3-BF17-10703C568420}" dt="2024-09-25T19:54:09.324" v="53" actId="1076"/>
        <pc:sldMkLst>
          <pc:docMk/>
          <pc:sldMk cId="2581776161" sldId="316"/>
        </pc:sldMkLst>
        <pc:spChg chg="mod">
          <ac:chgData name="Jaclyn Randazzo" userId="0f6d5133-0d29-4937-b5b4-b46595d8c649" providerId="ADAL" clId="{EFE3070F-9C83-4FE3-BF17-10703C568420}" dt="2024-09-25T19:53:41.213" v="52" actId="1076"/>
          <ac:spMkLst>
            <pc:docMk/>
            <pc:sldMk cId="2581776161" sldId="316"/>
            <ac:spMk id="3" creationId="{D455D3DF-4281-CECF-5C8C-7B46A1A3D65E}"/>
          </ac:spMkLst>
        </pc:spChg>
        <pc:spChg chg="mod">
          <ac:chgData name="Jaclyn Randazzo" userId="0f6d5133-0d29-4937-b5b4-b46595d8c649" providerId="ADAL" clId="{EFE3070F-9C83-4FE3-BF17-10703C568420}" dt="2024-09-25T19:54:09.324" v="53" actId="1076"/>
          <ac:spMkLst>
            <pc:docMk/>
            <pc:sldMk cId="2581776161" sldId="316"/>
            <ac:spMk id="6" creationId="{CACEFDFB-9FDD-40D1-15DD-1481BA58B88F}"/>
          </ac:spMkLst>
        </pc:spChg>
        <pc:spChg chg="mod">
          <ac:chgData name="Jaclyn Randazzo" userId="0f6d5133-0d29-4937-b5b4-b46595d8c649" providerId="ADAL" clId="{EFE3070F-9C83-4FE3-BF17-10703C568420}" dt="2024-09-25T19:53:41.213" v="52" actId="1076"/>
          <ac:spMkLst>
            <pc:docMk/>
            <pc:sldMk cId="2581776161" sldId="316"/>
            <ac:spMk id="10" creationId="{B9AC8B38-E24B-CA74-DB06-D3D89A3D4C57}"/>
          </ac:spMkLst>
        </pc:spChg>
        <pc:picChg chg="mod">
          <ac:chgData name="Jaclyn Randazzo" userId="0f6d5133-0d29-4937-b5b4-b46595d8c649" providerId="ADAL" clId="{EFE3070F-9C83-4FE3-BF17-10703C568420}" dt="2024-09-25T19:53:41.213" v="52" actId="1076"/>
          <ac:picMkLst>
            <pc:docMk/>
            <pc:sldMk cId="2581776161" sldId="316"/>
            <ac:picMk id="4" creationId="{7B1AFBAA-7438-8A5F-48B6-B6C1438B0277}"/>
          </ac:picMkLst>
        </pc:picChg>
        <pc:picChg chg="mod">
          <ac:chgData name="Jaclyn Randazzo" userId="0f6d5133-0d29-4937-b5b4-b46595d8c649" providerId="ADAL" clId="{EFE3070F-9C83-4FE3-BF17-10703C568420}" dt="2024-09-25T19:53:41.213" v="52" actId="1076"/>
          <ac:picMkLst>
            <pc:docMk/>
            <pc:sldMk cId="2581776161" sldId="316"/>
            <ac:picMk id="7" creationId="{F694E780-1C70-72F4-F46C-E060B450CBE3}"/>
          </ac:picMkLst>
        </pc:picChg>
      </pc:sldChg>
      <pc:sldChg chg="add del">
        <pc:chgData name="Jaclyn Randazzo" userId="0f6d5133-0d29-4937-b5b4-b46595d8c649" providerId="ADAL" clId="{EFE3070F-9C83-4FE3-BF17-10703C568420}" dt="2024-09-23T20:54:48.200" v="30"/>
        <pc:sldMkLst>
          <pc:docMk/>
          <pc:sldMk cId="1196734326" sldId="317"/>
        </pc:sldMkLst>
      </pc:sldChg>
      <pc:sldChg chg="add del">
        <pc:chgData name="Jaclyn Randazzo" userId="0f6d5133-0d29-4937-b5b4-b46595d8c649" providerId="ADAL" clId="{EFE3070F-9C83-4FE3-BF17-10703C568420}" dt="2024-09-25T19:51:02.227" v="49" actId="47"/>
        <pc:sldMkLst>
          <pc:docMk/>
          <pc:sldMk cId="3402612051" sldId="318"/>
        </pc:sldMkLst>
      </pc:sldChg>
      <pc:sldChg chg="add del">
        <pc:chgData name="Jaclyn Randazzo" userId="0f6d5133-0d29-4937-b5b4-b46595d8c649" providerId="ADAL" clId="{EFE3070F-9C83-4FE3-BF17-10703C568420}" dt="2024-09-23T20:54:48.200" v="30"/>
        <pc:sldMkLst>
          <pc:docMk/>
          <pc:sldMk cId="1112018447" sldId="319"/>
        </pc:sldMkLst>
      </pc:sldChg>
      <pc:sldChg chg="modSp add del mod">
        <pc:chgData name="Jaclyn Randazzo" userId="0f6d5133-0d29-4937-b5b4-b46595d8c649" providerId="ADAL" clId="{EFE3070F-9C83-4FE3-BF17-10703C568420}" dt="2024-09-24T19:13:13.279" v="31" actId="47"/>
        <pc:sldMkLst>
          <pc:docMk/>
          <pc:sldMk cId="861050760" sldId="322"/>
        </pc:sldMkLst>
        <pc:spChg chg="mod">
          <ac:chgData name="Jaclyn Randazzo" userId="0f6d5133-0d29-4937-b5b4-b46595d8c649" providerId="ADAL" clId="{EFE3070F-9C83-4FE3-BF17-10703C568420}" dt="2024-09-21T14:54:58.257" v="23" actId="255"/>
          <ac:spMkLst>
            <pc:docMk/>
            <pc:sldMk cId="861050760" sldId="322"/>
            <ac:spMk id="13" creationId="{99D7CD8E-41F9-16FA-290E-7FF906B94CEC}"/>
          </ac:spMkLst>
        </pc:spChg>
      </pc:sldChg>
      <pc:sldChg chg="add del">
        <pc:chgData name="Jaclyn Randazzo" userId="0f6d5133-0d29-4937-b5b4-b46595d8c649" providerId="ADAL" clId="{EFE3070F-9C83-4FE3-BF17-10703C568420}" dt="2024-09-25T18:35:12.815" v="45" actId="2696"/>
        <pc:sldMkLst>
          <pc:docMk/>
          <pc:sldMk cId="1127851431" sldId="324"/>
        </pc:sldMkLst>
      </pc:sldChg>
      <pc:sldChg chg="modSp add mod">
        <pc:chgData name="Jaclyn Randazzo" userId="0f6d5133-0d29-4937-b5b4-b46595d8c649" providerId="ADAL" clId="{EFE3070F-9C83-4FE3-BF17-10703C568420}" dt="2024-09-30T16:47:19.915" v="63" actId="20577"/>
        <pc:sldMkLst>
          <pc:docMk/>
          <pc:sldMk cId="1937377696" sldId="325"/>
        </pc:sldMkLst>
        <pc:spChg chg="mod">
          <ac:chgData name="Jaclyn Randazzo" userId="0f6d5133-0d29-4937-b5b4-b46595d8c649" providerId="ADAL" clId="{EFE3070F-9C83-4FE3-BF17-10703C568420}" dt="2024-09-30T16:47:19.915" v="63" actId="20577"/>
          <ac:spMkLst>
            <pc:docMk/>
            <pc:sldMk cId="1937377696" sldId="325"/>
            <ac:spMk id="13" creationId="{99D7CD8E-41F9-16FA-290E-7FF906B94CEC}"/>
          </ac:spMkLst>
        </pc:spChg>
      </pc:sldChg>
      <pc:sldChg chg="add">
        <pc:chgData name="Jaclyn Randazzo" userId="0f6d5133-0d29-4937-b5b4-b46595d8c649" providerId="ADAL" clId="{EFE3070F-9C83-4FE3-BF17-10703C568420}" dt="2024-09-25T19:49:34.478" v="46"/>
        <pc:sldMkLst>
          <pc:docMk/>
          <pc:sldMk cId="2228521523" sldId="326"/>
        </pc:sldMkLst>
      </pc:sldChg>
      <pc:sldChg chg="add">
        <pc:chgData name="Jaclyn Randazzo" userId="0f6d5133-0d29-4937-b5b4-b46595d8c649" providerId="ADAL" clId="{EFE3070F-9C83-4FE3-BF17-10703C568420}" dt="2024-09-25T19:50:54.851" v="48"/>
        <pc:sldMkLst>
          <pc:docMk/>
          <pc:sldMk cId="363687976" sldId="327"/>
        </pc:sldMkLst>
      </pc:sldChg>
      <pc:sldMasterChg chg="delSldLayout modSldLayout">
        <pc:chgData name="Jaclyn Randazzo" userId="0f6d5133-0d29-4937-b5b4-b46595d8c649" providerId="ADAL" clId="{EFE3070F-9C83-4FE3-BF17-10703C568420}" dt="2024-09-24T19:15:18.395" v="43"/>
        <pc:sldMasterMkLst>
          <pc:docMk/>
          <pc:sldMasterMk cId="3761819113" sldId="2147483648"/>
        </pc:sldMasterMkLst>
        <pc:sldLayoutChg chg="addSp delSp modSp mod">
          <pc:chgData name="Jaclyn Randazzo" userId="0f6d5133-0d29-4937-b5b4-b46595d8c649" providerId="ADAL" clId="{EFE3070F-9C83-4FE3-BF17-10703C568420}" dt="2024-09-24T19:15:07.490" v="37"/>
          <pc:sldLayoutMkLst>
            <pc:docMk/>
            <pc:sldMasterMk cId="3761819113" sldId="2147483648"/>
            <pc:sldLayoutMk cId="3717768238" sldId="2147483649"/>
          </pc:sldLayoutMkLst>
          <pc:spChg chg="del mod">
            <ac:chgData name="Jaclyn Randazzo" userId="0f6d5133-0d29-4937-b5b4-b46595d8c649" providerId="ADAL" clId="{EFE3070F-9C83-4FE3-BF17-10703C568420}" dt="2024-09-24T19:15:07.176" v="36" actId="478"/>
            <ac:spMkLst>
              <pc:docMk/>
              <pc:sldMasterMk cId="3761819113" sldId="2147483648"/>
              <pc:sldLayoutMk cId="3717768238" sldId="2147483649"/>
              <ac:spMk id="7" creationId="{B0BC3609-956F-2C5E-6367-E737074B2E95}"/>
            </ac:spMkLst>
          </pc:spChg>
          <pc:spChg chg="add mod">
            <ac:chgData name="Jaclyn Randazzo" userId="0f6d5133-0d29-4937-b5b4-b46595d8c649" providerId="ADAL" clId="{EFE3070F-9C83-4FE3-BF17-10703C568420}" dt="2024-09-24T19:15:07.490" v="37"/>
            <ac:spMkLst>
              <pc:docMk/>
              <pc:sldMasterMk cId="3761819113" sldId="2147483648"/>
              <pc:sldLayoutMk cId="3717768238" sldId="2147483649"/>
              <ac:spMk id="10" creationId="{A38AFA65-8FF5-FE43-4923-62801B0C13C1}"/>
            </ac:spMkLst>
          </pc:spChg>
        </pc:sldLayoutChg>
        <pc:sldLayoutChg chg="addSp delSp modSp mod">
          <pc:chgData name="Jaclyn Randazzo" userId="0f6d5133-0d29-4937-b5b4-b46595d8c649" providerId="ADAL" clId="{EFE3070F-9C83-4FE3-BF17-10703C568420}" dt="2024-09-24T19:15:18.395" v="43"/>
          <pc:sldLayoutMkLst>
            <pc:docMk/>
            <pc:sldMasterMk cId="3761819113" sldId="2147483648"/>
            <pc:sldLayoutMk cId="2263282247" sldId="2147483652"/>
          </pc:sldLayoutMkLst>
          <pc:spChg chg="del">
            <ac:chgData name="Jaclyn Randazzo" userId="0f6d5133-0d29-4937-b5b4-b46595d8c649" providerId="ADAL" clId="{EFE3070F-9C83-4FE3-BF17-10703C568420}" dt="2024-09-24T19:15:18.090" v="42" actId="478"/>
            <ac:spMkLst>
              <pc:docMk/>
              <pc:sldMasterMk cId="3761819113" sldId="2147483648"/>
              <pc:sldLayoutMk cId="2263282247" sldId="2147483652"/>
              <ac:spMk id="3" creationId="{CEFDDC1F-B4C4-1112-8B12-1145455CBFBE}"/>
            </ac:spMkLst>
          </pc:spChg>
          <pc:spChg chg="add mod">
            <ac:chgData name="Jaclyn Randazzo" userId="0f6d5133-0d29-4937-b5b4-b46595d8c649" providerId="ADAL" clId="{EFE3070F-9C83-4FE3-BF17-10703C568420}" dt="2024-09-24T19:15:18.395" v="43"/>
            <ac:spMkLst>
              <pc:docMk/>
              <pc:sldMasterMk cId="3761819113" sldId="2147483648"/>
              <pc:sldLayoutMk cId="2263282247" sldId="2147483652"/>
              <ac:spMk id="6" creationId="{8F4F0BEC-7137-CB77-7B1C-FF444B29B0BC}"/>
            </ac:spMkLst>
          </pc:spChg>
        </pc:sldLayoutChg>
        <pc:sldLayoutChg chg="addSp delSp modSp mod">
          <pc:chgData name="Jaclyn Randazzo" userId="0f6d5133-0d29-4937-b5b4-b46595d8c649" providerId="ADAL" clId="{EFE3070F-9C83-4FE3-BF17-10703C568420}" dt="2024-09-24T19:15:14.914" v="41"/>
          <pc:sldLayoutMkLst>
            <pc:docMk/>
            <pc:sldMasterMk cId="3761819113" sldId="2147483648"/>
            <pc:sldLayoutMk cId="451672909" sldId="2147483653"/>
          </pc:sldLayoutMkLst>
          <pc:spChg chg="del">
            <ac:chgData name="Jaclyn Randazzo" userId="0f6d5133-0d29-4937-b5b4-b46595d8c649" providerId="ADAL" clId="{EFE3070F-9C83-4FE3-BF17-10703C568420}" dt="2024-09-24T19:15:14.604" v="40" actId="478"/>
            <ac:spMkLst>
              <pc:docMk/>
              <pc:sldMasterMk cId="3761819113" sldId="2147483648"/>
              <pc:sldLayoutMk cId="451672909" sldId="2147483653"/>
              <ac:spMk id="2" creationId="{B2FC6E99-1A82-75E0-724E-89087A055DB6}"/>
            </ac:spMkLst>
          </pc:spChg>
          <pc:spChg chg="add mod">
            <ac:chgData name="Jaclyn Randazzo" userId="0f6d5133-0d29-4937-b5b4-b46595d8c649" providerId="ADAL" clId="{EFE3070F-9C83-4FE3-BF17-10703C568420}" dt="2024-09-24T19:15:14.914" v="41"/>
            <ac:spMkLst>
              <pc:docMk/>
              <pc:sldMasterMk cId="3761819113" sldId="2147483648"/>
              <pc:sldLayoutMk cId="451672909" sldId="2147483653"/>
              <ac:spMk id="6" creationId="{7C4D20C8-F1D9-2806-D065-17A4ADE9D9D5}"/>
            </ac:spMkLst>
          </pc:spChg>
        </pc:sldLayoutChg>
        <pc:sldLayoutChg chg="addSp delSp modSp mod">
          <pc:chgData name="Jaclyn Randazzo" userId="0f6d5133-0d29-4937-b5b4-b46595d8c649" providerId="ADAL" clId="{EFE3070F-9C83-4FE3-BF17-10703C568420}" dt="2024-09-24T19:15:11.207" v="39"/>
          <pc:sldLayoutMkLst>
            <pc:docMk/>
            <pc:sldMasterMk cId="3761819113" sldId="2147483648"/>
            <pc:sldLayoutMk cId="3019549952" sldId="2147483654"/>
          </pc:sldLayoutMkLst>
          <pc:spChg chg="del">
            <ac:chgData name="Jaclyn Randazzo" userId="0f6d5133-0d29-4937-b5b4-b46595d8c649" providerId="ADAL" clId="{EFE3070F-9C83-4FE3-BF17-10703C568420}" dt="2024-09-24T19:15:10.919" v="38" actId="478"/>
            <ac:spMkLst>
              <pc:docMk/>
              <pc:sldMasterMk cId="3761819113" sldId="2147483648"/>
              <pc:sldLayoutMk cId="3019549952" sldId="2147483654"/>
              <ac:spMk id="3" creationId="{C2F4B8EE-34F4-DEC3-3086-F2F7E9F4C012}"/>
            </ac:spMkLst>
          </pc:spChg>
          <pc:spChg chg="add mod">
            <ac:chgData name="Jaclyn Randazzo" userId="0f6d5133-0d29-4937-b5b4-b46595d8c649" providerId="ADAL" clId="{EFE3070F-9C83-4FE3-BF17-10703C568420}" dt="2024-09-24T19:15:11.207" v="39"/>
            <ac:spMkLst>
              <pc:docMk/>
              <pc:sldMasterMk cId="3761819113" sldId="2147483648"/>
              <pc:sldLayoutMk cId="3019549952" sldId="2147483654"/>
              <ac:spMk id="6" creationId="{97351880-A03B-012E-A37B-9B561818A6D9}"/>
            </ac:spMkLst>
          </pc:spChg>
        </pc:sldLayoutChg>
        <pc:sldLayoutChg chg="del">
          <pc:chgData name="Jaclyn Randazzo" userId="0f6d5133-0d29-4937-b5b4-b46595d8c649" providerId="ADAL" clId="{EFE3070F-9C83-4FE3-BF17-10703C568420}" dt="2024-09-16T13:33:05.474" v="17" actId="47"/>
          <pc:sldLayoutMkLst>
            <pc:docMk/>
            <pc:sldMasterMk cId="3761819113" sldId="2147483648"/>
            <pc:sldLayoutMk cId="642105575" sldId="2147483655"/>
          </pc:sldLayoutMkLst>
        </pc:sldLayoutChg>
      </pc:sldMasterChg>
    </pc:docChg>
  </pc:docChgLst>
  <pc:docChgLst>
    <pc:chgData name="Jaclyn Randazzo" userId="0f6d5133-0d29-4937-b5b4-b46595d8c649" providerId="ADAL" clId="{4947EB7D-D7E0-47DA-8971-4E6F1FFBC117}"/>
    <pc:docChg chg="custSel modSld">
      <pc:chgData name="Jaclyn Randazzo" userId="0f6d5133-0d29-4937-b5b4-b46595d8c649" providerId="ADAL" clId="{4947EB7D-D7E0-47DA-8971-4E6F1FFBC117}" dt="2024-10-31T15:38:20.301" v="131" actId="20577"/>
      <pc:docMkLst>
        <pc:docMk/>
      </pc:docMkLst>
      <pc:sldChg chg="modSp mod">
        <pc:chgData name="Jaclyn Randazzo" userId="0f6d5133-0d29-4937-b5b4-b46595d8c649" providerId="ADAL" clId="{4947EB7D-D7E0-47DA-8971-4E6F1FFBC117}" dt="2024-10-31T15:38:20.301" v="131" actId="20577"/>
        <pc:sldMkLst>
          <pc:docMk/>
          <pc:sldMk cId="2163523906" sldId="297"/>
        </pc:sldMkLst>
        <pc:spChg chg="mod">
          <ac:chgData name="Jaclyn Randazzo" userId="0f6d5133-0d29-4937-b5b4-b46595d8c649" providerId="ADAL" clId="{4947EB7D-D7E0-47DA-8971-4E6F1FFBC117}" dt="2024-10-31T15:38:20.301" v="131" actId="20577"/>
          <ac:spMkLst>
            <pc:docMk/>
            <pc:sldMk cId="2163523906" sldId="297"/>
            <ac:spMk id="9" creationId="{02C442B9-A7BB-BF1E-DF06-D4ECBD47C9E1}"/>
          </ac:spMkLst>
        </pc:spChg>
      </pc:sldChg>
      <pc:sldChg chg="modSp mod">
        <pc:chgData name="Jaclyn Randazzo" userId="0f6d5133-0d29-4937-b5b4-b46595d8c649" providerId="ADAL" clId="{4947EB7D-D7E0-47DA-8971-4E6F1FFBC117}" dt="2024-10-30T13:40:53.341" v="1" actId="20577"/>
        <pc:sldMkLst>
          <pc:docMk/>
          <pc:sldMk cId="2581776161" sldId="316"/>
        </pc:sldMkLst>
        <pc:spChg chg="mod">
          <ac:chgData name="Jaclyn Randazzo" userId="0f6d5133-0d29-4937-b5b4-b46595d8c649" providerId="ADAL" clId="{4947EB7D-D7E0-47DA-8971-4E6F1FFBC117}" dt="2024-10-30T13:40:53.341" v="1" actId="20577"/>
          <ac:spMkLst>
            <pc:docMk/>
            <pc:sldMk cId="2581776161" sldId="316"/>
            <ac:spMk id="6" creationId="{CACEFDFB-9FDD-40D1-15DD-1481BA58B88F}"/>
          </ac:spMkLst>
        </pc:spChg>
      </pc:sldChg>
    </pc:docChg>
  </pc:docChgLst>
  <pc:docChgLst>
    <pc:chgData name="Jaclyn Randazzo" userId="0f6d5133-0d29-4937-b5b4-b46595d8c649" providerId="ADAL" clId="{4C7C7055-D066-4F84-B6C4-E825A7D16E02}"/>
    <pc:docChg chg="undo custSel addSld delSld modSld modMainMaster">
      <pc:chgData name="Jaclyn Randazzo" userId="0f6d5133-0d29-4937-b5b4-b46595d8c649" providerId="ADAL" clId="{4C7C7055-D066-4F84-B6C4-E825A7D16E02}" dt="2024-08-28T16:21:51.647" v="18" actId="20577"/>
      <pc:docMkLst>
        <pc:docMk/>
      </pc:docMkLst>
      <pc:sldChg chg="del">
        <pc:chgData name="Jaclyn Randazzo" userId="0f6d5133-0d29-4937-b5b4-b46595d8c649" providerId="ADAL" clId="{4C7C7055-D066-4F84-B6C4-E825A7D16E02}" dt="2024-08-07T17:18:10.663" v="4" actId="47"/>
        <pc:sldMkLst>
          <pc:docMk/>
          <pc:sldMk cId="1564402073" sldId="258"/>
        </pc:sldMkLst>
      </pc:sldChg>
      <pc:sldChg chg="add del">
        <pc:chgData name="Jaclyn Randazzo" userId="0f6d5133-0d29-4937-b5b4-b46595d8c649" providerId="ADAL" clId="{4C7C7055-D066-4F84-B6C4-E825A7D16E02}" dt="2024-08-20T14:41:25.465" v="8" actId="47"/>
        <pc:sldMkLst>
          <pc:docMk/>
          <pc:sldMk cId="2503052141" sldId="280"/>
        </pc:sldMkLst>
      </pc:sldChg>
      <pc:sldChg chg="del">
        <pc:chgData name="Jaclyn Randazzo" userId="0f6d5133-0d29-4937-b5b4-b46595d8c649" providerId="ADAL" clId="{4C7C7055-D066-4F84-B6C4-E825A7D16E02}" dt="2024-08-20T14:41:28.206" v="10" actId="47"/>
        <pc:sldMkLst>
          <pc:docMk/>
          <pc:sldMk cId="3479272932" sldId="287"/>
        </pc:sldMkLst>
      </pc:sldChg>
      <pc:sldChg chg="del">
        <pc:chgData name="Jaclyn Randazzo" userId="0f6d5133-0d29-4937-b5b4-b46595d8c649" providerId="ADAL" clId="{4C7C7055-D066-4F84-B6C4-E825A7D16E02}" dt="2024-08-20T14:41:30.890" v="12" actId="47"/>
        <pc:sldMkLst>
          <pc:docMk/>
          <pc:sldMk cId="1564936149" sldId="288"/>
        </pc:sldMkLst>
      </pc:sldChg>
      <pc:sldChg chg="add del">
        <pc:chgData name="Jaclyn Randazzo" userId="0f6d5133-0d29-4937-b5b4-b46595d8c649" providerId="ADAL" clId="{4C7C7055-D066-4F84-B6C4-E825A7D16E02}" dt="2024-08-07T00:29:15.079" v="3"/>
        <pc:sldMkLst>
          <pc:docMk/>
          <pc:sldMk cId="3134662558" sldId="294"/>
        </pc:sldMkLst>
      </pc:sldChg>
      <pc:sldChg chg="modSp mod">
        <pc:chgData name="Jaclyn Randazzo" userId="0f6d5133-0d29-4937-b5b4-b46595d8c649" providerId="ADAL" clId="{4C7C7055-D066-4F84-B6C4-E825A7D16E02}" dt="2024-08-28T16:21:51.647" v="18" actId="20577"/>
        <pc:sldMkLst>
          <pc:docMk/>
          <pc:sldMk cId="2163523906" sldId="297"/>
        </pc:sldMkLst>
        <pc:spChg chg="mod">
          <ac:chgData name="Jaclyn Randazzo" userId="0f6d5133-0d29-4937-b5b4-b46595d8c649" providerId="ADAL" clId="{4C7C7055-D066-4F84-B6C4-E825A7D16E02}" dt="2024-08-28T16:21:51.647" v="18" actId="20577"/>
          <ac:spMkLst>
            <pc:docMk/>
            <pc:sldMk cId="2163523906" sldId="297"/>
            <ac:spMk id="9" creationId="{02C442B9-A7BB-BF1E-DF06-D4ECBD47C9E1}"/>
          </ac:spMkLst>
        </pc:spChg>
      </pc:sldChg>
      <pc:sldChg chg="modSp del mod">
        <pc:chgData name="Jaclyn Randazzo" userId="0f6d5133-0d29-4937-b5b4-b46595d8c649" providerId="ADAL" clId="{4C7C7055-D066-4F84-B6C4-E825A7D16E02}" dt="2024-08-20T14:41:27.132" v="9" actId="47"/>
        <pc:sldMkLst>
          <pc:docMk/>
          <pc:sldMk cId="1944986167" sldId="304"/>
        </pc:sldMkLst>
        <pc:picChg chg="mod">
          <ac:chgData name="Jaclyn Randazzo" userId="0f6d5133-0d29-4937-b5b4-b46595d8c649" providerId="ADAL" clId="{4C7C7055-D066-4F84-B6C4-E825A7D16E02}" dt="2024-07-31T19:06:28.540" v="1" actId="1076"/>
          <ac:picMkLst>
            <pc:docMk/>
            <pc:sldMk cId="1944986167" sldId="304"/>
            <ac:picMk id="3" creationId="{1021385A-8BA3-BEC8-AF41-78BD7C3D3967}"/>
          </ac:picMkLst>
        </pc:picChg>
      </pc:sldChg>
      <pc:sldChg chg="del">
        <pc:chgData name="Jaclyn Randazzo" userId="0f6d5133-0d29-4937-b5b4-b46595d8c649" providerId="ADAL" clId="{4C7C7055-D066-4F84-B6C4-E825A7D16E02}" dt="2024-08-20T14:41:29.689" v="11" actId="47"/>
        <pc:sldMkLst>
          <pc:docMk/>
          <pc:sldMk cId="2092458601" sldId="305"/>
        </pc:sldMkLst>
      </pc:sldChg>
      <pc:sldChg chg="del">
        <pc:chgData name="Jaclyn Randazzo" userId="0f6d5133-0d29-4937-b5b4-b46595d8c649" providerId="ADAL" clId="{4C7C7055-D066-4F84-B6C4-E825A7D16E02}" dt="2024-08-20T14:41:32.269" v="13" actId="47"/>
        <pc:sldMkLst>
          <pc:docMk/>
          <pc:sldMk cId="3560226196" sldId="306"/>
        </pc:sldMkLst>
      </pc:sldChg>
      <pc:sldChg chg="addSp delSp modSp mod">
        <pc:chgData name="Jaclyn Randazzo" userId="0f6d5133-0d29-4937-b5b4-b46595d8c649" providerId="ADAL" clId="{4C7C7055-D066-4F84-B6C4-E825A7D16E02}" dt="2024-08-20T21:17:25.030" v="16"/>
        <pc:sldMkLst>
          <pc:docMk/>
          <pc:sldMk cId="3444073356" sldId="314"/>
        </pc:sldMkLst>
        <pc:spChg chg="add mod">
          <ac:chgData name="Jaclyn Randazzo" userId="0f6d5133-0d29-4937-b5b4-b46595d8c649" providerId="ADAL" clId="{4C7C7055-D066-4F84-B6C4-E825A7D16E02}" dt="2024-08-20T21:17:25.030" v="16"/>
          <ac:spMkLst>
            <pc:docMk/>
            <pc:sldMk cId="3444073356" sldId="314"/>
            <ac:spMk id="3" creationId="{B574E91F-E710-17C7-D58A-272F4E846DAC}"/>
          </ac:spMkLst>
        </pc:spChg>
        <pc:spChg chg="del mod">
          <ac:chgData name="Jaclyn Randazzo" userId="0f6d5133-0d29-4937-b5b4-b46595d8c649" providerId="ADAL" clId="{4C7C7055-D066-4F84-B6C4-E825A7D16E02}" dt="2024-08-20T21:17:20.148" v="15" actId="478"/>
          <ac:spMkLst>
            <pc:docMk/>
            <pc:sldMk cId="3444073356" sldId="314"/>
            <ac:spMk id="10" creationId="{12EF8A59-24F8-2621-DF3B-D7DC8FD0966E}"/>
          </ac:spMkLst>
        </pc:spChg>
      </pc:sldChg>
      <pc:sldChg chg="add">
        <pc:chgData name="Jaclyn Randazzo" userId="0f6d5133-0d29-4937-b5b4-b46595d8c649" providerId="ADAL" clId="{4C7C7055-D066-4F84-B6C4-E825A7D16E02}" dt="2024-08-07T17:18:13.074" v="5"/>
        <pc:sldMkLst>
          <pc:docMk/>
          <pc:sldMk cId="186962581" sldId="321"/>
        </pc:sldMkLst>
      </pc:sldChg>
      <pc:sldMasterChg chg="modSldLayout">
        <pc:chgData name="Jaclyn Randazzo" userId="0f6d5133-0d29-4937-b5b4-b46595d8c649" providerId="ADAL" clId="{4C7C7055-D066-4F84-B6C4-E825A7D16E02}" dt="2024-08-20T21:17:50.386" v="17"/>
        <pc:sldMasterMkLst>
          <pc:docMk/>
          <pc:sldMasterMk cId="3761819113" sldId="2147483648"/>
        </pc:sldMasterMkLst>
        <pc:sldLayoutChg chg="addSp modSp">
          <pc:chgData name="Jaclyn Randazzo" userId="0f6d5133-0d29-4937-b5b4-b46595d8c649" providerId="ADAL" clId="{4C7C7055-D066-4F84-B6C4-E825A7D16E02}" dt="2024-08-20T21:17:50.386" v="17"/>
          <pc:sldLayoutMkLst>
            <pc:docMk/>
            <pc:sldMasterMk cId="3761819113" sldId="2147483648"/>
            <pc:sldLayoutMk cId="3717768238" sldId="2147483649"/>
          </pc:sldLayoutMkLst>
          <pc:spChg chg="add mod">
            <ac:chgData name="Jaclyn Randazzo" userId="0f6d5133-0d29-4937-b5b4-b46595d8c649" providerId="ADAL" clId="{4C7C7055-D066-4F84-B6C4-E825A7D16E02}" dt="2024-08-20T21:17:50.386" v="17"/>
            <ac:spMkLst>
              <pc:docMk/>
              <pc:sldMasterMk cId="3761819113" sldId="2147483648"/>
              <pc:sldLayoutMk cId="3717768238" sldId="2147483649"/>
              <ac:spMk id="7" creationId="{B0BC3609-956F-2C5E-6367-E737074B2E95}"/>
            </ac:spMkLst>
          </pc:spChg>
        </pc:sldLayoutChg>
      </pc:sldMasterChg>
    </pc:docChg>
  </pc:docChgLst>
  <pc:docChgLst>
    <pc:chgData name="Jaclyn Randazzo" userId="S::jrandazzo@operaamerica.org::0f6d5133-0d29-4937-b5b4-b46595d8c649" providerId="AD" clId="Web-{ADD26C70-7394-AFB4-E4BF-60CAE1105558}"/>
    <pc:docChg chg="modSld">
      <pc:chgData name="Jaclyn Randazzo" userId="S::jrandazzo@operaamerica.org::0f6d5133-0d29-4937-b5b4-b46595d8c649" providerId="AD" clId="Web-{ADD26C70-7394-AFB4-E4BF-60CAE1105558}" dt="2024-06-26T13:56:46.319" v="8" actId="1076"/>
      <pc:docMkLst>
        <pc:docMk/>
      </pc:docMkLst>
      <pc:sldChg chg="addSp delSp modSp delAnim">
        <pc:chgData name="Jaclyn Randazzo" userId="S::jrandazzo@operaamerica.org::0f6d5133-0d29-4937-b5b4-b46595d8c649" providerId="AD" clId="Web-{ADD26C70-7394-AFB4-E4BF-60CAE1105558}" dt="2024-06-26T13:56:46.319" v="8" actId="1076"/>
        <pc:sldMkLst>
          <pc:docMk/>
          <pc:sldMk cId="2620475557" sldId="256"/>
        </pc:sldMkLst>
        <pc:spChg chg="del">
          <ac:chgData name="Jaclyn Randazzo" userId="S::jrandazzo@operaamerica.org::0f6d5133-0d29-4937-b5b4-b46595d8c649" providerId="AD" clId="Web-{ADD26C70-7394-AFB4-E4BF-60CAE1105558}" dt="2024-06-26T13:53:30.234" v="0"/>
          <ac:spMkLst>
            <pc:docMk/>
            <pc:sldMk cId="2620475557" sldId="256"/>
            <ac:spMk id="2" creationId="{5CC89EAE-74AA-CCDD-CE90-01C05A105C3C}"/>
          </ac:spMkLst>
        </pc:spChg>
        <pc:spChg chg="del">
          <ac:chgData name="Jaclyn Randazzo" userId="S::jrandazzo@operaamerica.org::0f6d5133-0d29-4937-b5b4-b46595d8c649" providerId="AD" clId="Web-{ADD26C70-7394-AFB4-E4BF-60CAE1105558}" dt="2024-06-26T13:56:15.912" v="1"/>
          <ac:spMkLst>
            <pc:docMk/>
            <pc:sldMk cId="2620475557" sldId="256"/>
            <ac:spMk id="3" creationId="{20672967-4BA1-31CF-CD20-D8041A4ADC2E}"/>
          </ac:spMkLst>
        </pc:spChg>
        <pc:spChg chg="mod">
          <ac:chgData name="Jaclyn Randazzo" userId="S::jrandazzo@operaamerica.org::0f6d5133-0d29-4937-b5b4-b46595d8c649" providerId="AD" clId="Web-{ADD26C70-7394-AFB4-E4BF-60CAE1105558}" dt="2024-06-26T13:56:28.303" v="5" actId="1076"/>
          <ac:spMkLst>
            <pc:docMk/>
            <pc:sldMk cId="2620475557" sldId="256"/>
            <ac:spMk id="6" creationId="{261207D5-1062-EDF4-F1A7-8F465E563E18}"/>
          </ac:spMkLst>
        </pc:spChg>
        <pc:spChg chg="mod">
          <ac:chgData name="Jaclyn Randazzo" userId="S::jrandazzo@operaamerica.org::0f6d5133-0d29-4937-b5b4-b46595d8c649" providerId="AD" clId="Web-{ADD26C70-7394-AFB4-E4BF-60CAE1105558}" dt="2024-06-26T13:56:33.600" v="6" actId="1076"/>
          <ac:spMkLst>
            <pc:docMk/>
            <pc:sldMk cId="2620475557" sldId="256"/>
            <ac:spMk id="7" creationId="{26E9F897-5CEF-FD20-851B-3E00893CE3A0}"/>
          </ac:spMkLst>
        </pc:spChg>
        <pc:spChg chg="mod">
          <ac:chgData name="Jaclyn Randazzo" userId="S::jrandazzo@operaamerica.org::0f6d5133-0d29-4937-b5b4-b46595d8c649" providerId="AD" clId="Web-{ADD26C70-7394-AFB4-E4BF-60CAE1105558}" dt="2024-06-26T13:56:46.319" v="8" actId="1076"/>
          <ac:spMkLst>
            <pc:docMk/>
            <pc:sldMk cId="2620475557" sldId="256"/>
            <ac:spMk id="8" creationId="{795C0B0B-FCBF-DB26-DBDF-B83A2277D34B}"/>
          </ac:spMkLst>
        </pc:spChg>
        <pc:picChg chg="add mod">
          <ac:chgData name="Jaclyn Randazzo" userId="S::jrandazzo@operaamerica.org::0f6d5133-0d29-4937-b5b4-b46595d8c649" providerId="AD" clId="Web-{ADD26C70-7394-AFB4-E4BF-60CAE1105558}" dt="2024-06-26T13:56:39.444" v="7" actId="1076"/>
          <ac:picMkLst>
            <pc:docMk/>
            <pc:sldMk cId="2620475557" sldId="256"/>
            <ac:picMk id="2" creationId="{DD6322F6-510A-A75D-307D-BD928ECF04C2}"/>
          </ac:picMkLst>
        </pc:picChg>
      </pc:sldChg>
    </pc:docChg>
  </pc:docChgLst>
  <pc:docChgLst>
    <pc:chgData name="Jaclyn Randazzo" userId="S::jrandazzo@operaamerica.org::0f6d5133-0d29-4937-b5b4-b46595d8c649" providerId="AD" clId="Web-{AB98168F-C7E9-D696-5624-C733359DA909}"/>
    <pc:docChg chg="modSld">
      <pc:chgData name="Jaclyn Randazzo" userId="S::jrandazzo@operaamerica.org::0f6d5133-0d29-4937-b5b4-b46595d8c649" providerId="AD" clId="Web-{AB98168F-C7E9-D696-5624-C733359DA909}" dt="2024-06-26T13:52:19.908" v="31" actId="1076"/>
      <pc:docMkLst>
        <pc:docMk/>
      </pc:docMkLst>
      <pc:sldChg chg="addSp modSp">
        <pc:chgData name="Jaclyn Randazzo" userId="S::jrandazzo@operaamerica.org::0f6d5133-0d29-4937-b5b4-b46595d8c649" providerId="AD" clId="Web-{AB98168F-C7E9-D696-5624-C733359DA909}" dt="2024-06-26T13:52:19.908" v="31" actId="1076"/>
        <pc:sldMkLst>
          <pc:docMk/>
          <pc:sldMk cId="2620475557" sldId="256"/>
        </pc:sldMkLst>
        <pc:spChg chg="add mod">
          <ac:chgData name="Jaclyn Randazzo" userId="S::jrandazzo@operaamerica.org::0f6d5133-0d29-4937-b5b4-b46595d8c649" providerId="AD" clId="Web-{AB98168F-C7E9-D696-5624-C733359DA909}" dt="2024-06-26T13:52:17.189" v="30" actId="1076"/>
          <ac:spMkLst>
            <pc:docMk/>
            <pc:sldMk cId="2620475557" sldId="256"/>
            <ac:spMk id="2" creationId="{5CC89EAE-74AA-CCDD-CE90-01C05A105C3C}"/>
          </ac:spMkLst>
        </pc:spChg>
        <pc:picChg chg="mod">
          <ac:chgData name="Jaclyn Randazzo" userId="S::jrandazzo@operaamerica.org::0f6d5133-0d29-4937-b5b4-b46595d8c649" providerId="AD" clId="Web-{AB98168F-C7E9-D696-5624-C733359DA909}" dt="2024-06-26T13:52:19.908" v="31" actId="1076"/>
          <ac:picMkLst>
            <pc:docMk/>
            <pc:sldMk cId="2620475557" sldId="256"/>
            <ac:picMk id="13" creationId="{A74F42E4-8542-D2A6-BF15-F304BD4F5985}"/>
          </ac:picMkLst>
        </pc:picChg>
      </pc:sldChg>
    </pc:docChg>
  </pc:docChgLst>
  <pc:docChgLst>
    <pc:chgData name="Jaclyn Randazzo" userId="0f6d5133-0d29-4937-b5b4-b46595d8c649" providerId="ADAL" clId="{7997D6CE-2183-43AF-94CC-96E4FFC20829}"/>
    <pc:docChg chg="undo custSel addSld delSld modSld sldOrd modMainMaster">
      <pc:chgData name="Jaclyn Randazzo" userId="0f6d5133-0d29-4937-b5b4-b46595d8c649" providerId="ADAL" clId="{7997D6CE-2183-43AF-94CC-96E4FFC20829}" dt="2024-07-09T19:40:58.739" v="2170" actId="47"/>
      <pc:docMkLst>
        <pc:docMk/>
      </pc:docMkLst>
      <pc:sldChg chg="addSp delSp modSp del mod modAnim modNotesTx">
        <pc:chgData name="Jaclyn Randazzo" userId="0f6d5133-0d29-4937-b5b4-b46595d8c649" providerId="ADAL" clId="{7997D6CE-2183-43AF-94CC-96E4FFC20829}" dt="2024-06-28T14:42:06.596" v="1130" actId="2696"/>
        <pc:sldMkLst>
          <pc:docMk/>
          <pc:sldMk cId="2620475557" sldId="256"/>
        </pc:sldMkLst>
        <pc:spChg chg="add mod">
          <ac:chgData name="Jaclyn Randazzo" userId="0f6d5133-0d29-4937-b5b4-b46595d8c649" providerId="ADAL" clId="{7997D6CE-2183-43AF-94CC-96E4FFC20829}" dt="2024-06-26T13:54:32.952" v="212" actId="1076"/>
          <ac:spMkLst>
            <pc:docMk/>
            <pc:sldMk cId="2620475557" sldId="256"/>
            <ac:spMk id="3" creationId="{20672967-4BA1-31CF-CD20-D8041A4ADC2E}"/>
          </ac:spMkLst>
        </pc:spChg>
        <pc:spChg chg="add mod">
          <ac:chgData name="Jaclyn Randazzo" userId="0f6d5133-0d29-4937-b5b4-b46595d8c649" providerId="ADAL" clId="{7997D6CE-2183-43AF-94CC-96E4FFC20829}" dt="2024-06-28T13:50:12.917" v="932" actId="2711"/>
          <ac:spMkLst>
            <pc:docMk/>
            <pc:sldMk cId="2620475557" sldId="256"/>
            <ac:spMk id="3" creationId="{B431F4AC-FCE3-741C-0805-BDF5D548FD9E}"/>
          </ac:spMkLst>
        </pc:spChg>
        <pc:spChg chg="mod">
          <ac:chgData name="Jaclyn Randazzo" userId="0f6d5133-0d29-4937-b5b4-b46595d8c649" providerId="ADAL" clId="{7997D6CE-2183-43AF-94CC-96E4FFC20829}" dt="2024-06-28T13:50:20.288" v="933" actId="2711"/>
          <ac:spMkLst>
            <pc:docMk/>
            <pc:sldMk cId="2620475557" sldId="256"/>
            <ac:spMk id="6" creationId="{261207D5-1062-EDF4-F1A7-8F465E563E18}"/>
          </ac:spMkLst>
        </pc:spChg>
        <pc:spChg chg="mod">
          <ac:chgData name="Jaclyn Randazzo" userId="0f6d5133-0d29-4937-b5b4-b46595d8c649" providerId="ADAL" clId="{7997D6CE-2183-43AF-94CC-96E4FFC20829}" dt="2024-06-28T13:50:28.394" v="934" actId="2711"/>
          <ac:spMkLst>
            <pc:docMk/>
            <pc:sldMk cId="2620475557" sldId="256"/>
            <ac:spMk id="7" creationId="{26E9F897-5CEF-FD20-851B-3E00893CE3A0}"/>
          </ac:spMkLst>
        </pc:spChg>
        <pc:spChg chg="mod">
          <ac:chgData name="Jaclyn Randazzo" userId="0f6d5133-0d29-4937-b5b4-b46595d8c649" providerId="ADAL" clId="{7997D6CE-2183-43AF-94CC-96E4FFC20829}" dt="2024-06-28T13:50:36.006" v="935" actId="2711"/>
          <ac:spMkLst>
            <pc:docMk/>
            <pc:sldMk cId="2620475557" sldId="256"/>
            <ac:spMk id="8" creationId="{795C0B0B-FCBF-DB26-DBDF-B83A2277D34B}"/>
          </ac:spMkLst>
        </pc:spChg>
        <pc:picChg chg="del mod">
          <ac:chgData name="Jaclyn Randazzo" userId="0f6d5133-0d29-4937-b5b4-b46595d8c649" providerId="ADAL" clId="{7997D6CE-2183-43AF-94CC-96E4FFC20829}" dt="2024-06-27T18:32:05.698" v="515" actId="478"/>
          <ac:picMkLst>
            <pc:docMk/>
            <pc:sldMk cId="2620475557" sldId="256"/>
            <ac:picMk id="2" creationId="{DD6322F6-510A-A75D-307D-BD928ECF04C2}"/>
          </ac:picMkLst>
        </pc:picChg>
        <pc:picChg chg="add mod">
          <ac:chgData name="Jaclyn Randazzo" userId="0f6d5133-0d29-4937-b5b4-b46595d8c649" providerId="ADAL" clId="{7997D6CE-2183-43AF-94CC-96E4FFC20829}" dt="2024-06-26T14:00:46.384" v="260" actId="14100"/>
          <ac:picMkLst>
            <pc:docMk/>
            <pc:sldMk cId="2620475557" sldId="256"/>
            <ac:picMk id="4" creationId="{E1F811D2-D614-53E2-C3F3-E60027F977E4}"/>
          </ac:picMkLst>
        </pc:picChg>
        <pc:picChg chg="del mod">
          <ac:chgData name="Jaclyn Randazzo" userId="0f6d5133-0d29-4937-b5b4-b46595d8c649" providerId="ADAL" clId="{7997D6CE-2183-43AF-94CC-96E4FFC20829}" dt="2024-06-26T14:00:35.419" v="256" actId="478"/>
          <ac:picMkLst>
            <pc:docMk/>
            <pc:sldMk cId="2620475557" sldId="256"/>
            <ac:picMk id="13" creationId="{A74F42E4-8542-D2A6-BF15-F304BD4F5985}"/>
          </ac:picMkLst>
        </pc:picChg>
        <pc:picChg chg="add mod">
          <ac:chgData name="Jaclyn Randazzo" userId="0f6d5133-0d29-4937-b5b4-b46595d8c649" providerId="ADAL" clId="{7997D6CE-2183-43AF-94CC-96E4FFC20829}" dt="2024-06-25T18:46:32.922" v="110" actId="1076"/>
          <ac:picMkLst>
            <pc:docMk/>
            <pc:sldMk cId="2620475557" sldId="256"/>
            <ac:picMk id="15" creationId="{9D497D9C-2AE7-FB65-9A14-699D30362921}"/>
          </ac:picMkLst>
        </pc:picChg>
        <pc:picChg chg="add mod">
          <ac:chgData name="Jaclyn Randazzo" userId="0f6d5133-0d29-4937-b5b4-b46595d8c649" providerId="ADAL" clId="{7997D6CE-2183-43AF-94CC-96E4FFC20829}" dt="2024-06-27T20:20:28.190" v="844" actId="3626"/>
          <ac:picMkLst>
            <pc:docMk/>
            <pc:sldMk cId="2620475557" sldId="256"/>
            <ac:picMk id="17" creationId="{00B79465-A498-0B57-8EFB-9CD4322263BB}"/>
          </ac:picMkLst>
        </pc:picChg>
      </pc:sldChg>
      <pc:sldChg chg="addSp delSp modSp mod setBg">
        <pc:chgData name="Jaclyn Randazzo" userId="0f6d5133-0d29-4937-b5b4-b46595d8c649" providerId="ADAL" clId="{7997D6CE-2183-43AF-94CC-96E4FFC20829}" dt="2024-07-03T13:46:08.099" v="2156"/>
        <pc:sldMkLst>
          <pc:docMk/>
          <pc:sldMk cId="1564402073" sldId="258"/>
        </pc:sldMkLst>
        <pc:spChg chg="del mod">
          <ac:chgData name="Jaclyn Randazzo" userId="0f6d5133-0d29-4937-b5b4-b46595d8c649" providerId="ADAL" clId="{7997D6CE-2183-43AF-94CC-96E4FFC20829}" dt="2024-06-28T18:56:57.637" v="1682" actId="478"/>
          <ac:spMkLst>
            <pc:docMk/>
            <pc:sldMk cId="1564402073" sldId="258"/>
            <ac:spMk id="3" creationId="{90C9B190-280A-4DFD-A157-C80E42912F2A}"/>
          </ac:spMkLst>
        </pc:spChg>
        <pc:spChg chg="add mod">
          <ac:chgData name="Jaclyn Randazzo" userId="0f6d5133-0d29-4937-b5b4-b46595d8c649" providerId="ADAL" clId="{7997D6CE-2183-43AF-94CC-96E4FFC20829}" dt="2024-06-28T13:55:02.387" v="961" actId="2711"/>
          <ac:spMkLst>
            <pc:docMk/>
            <pc:sldMk cId="1564402073" sldId="258"/>
            <ac:spMk id="5" creationId="{A3647300-74A6-C52D-232D-D088F19D1EA3}"/>
          </ac:spMkLst>
        </pc:spChg>
        <pc:spChg chg="add del mod">
          <ac:chgData name="Jaclyn Randazzo" userId="0f6d5133-0d29-4937-b5b4-b46595d8c649" providerId="ADAL" clId="{7997D6CE-2183-43AF-94CC-96E4FFC20829}" dt="2024-06-28T18:55:11.839" v="1670" actId="478"/>
          <ac:spMkLst>
            <pc:docMk/>
            <pc:sldMk cId="1564402073" sldId="258"/>
            <ac:spMk id="6" creationId="{8E578FB6-4DC9-56A6-F8DE-9475587827F6}"/>
          </ac:spMkLst>
        </pc:spChg>
        <pc:picChg chg="del mod">
          <ac:chgData name="Jaclyn Randazzo" userId="0f6d5133-0d29-4937-b5b4-b46595d8c649" providerId="ADAL" clId="{7997D6CE-2183-43AF-94CC-96E4FFC20829}" dt="2024-06-28T18:57:04.926" v="1683" actId="478"/>
          <ac:picMkLst>
            <pc:docMk/>
            <pc:sldMk cId="1564402073" sldId="258"/>
            <ac:picMk id="2" creationId="{00000000-0000-0000-0000-000000000000}"/>
          </ac:picMkLst>
        </pc:picChg>
        <pc:picChg chg="add mod">
          <ac:chgData name="Jaclyn Randazzo" userId="0f6d5133-0d29-4937-b5b4-b46595d8c649" providerId="ADAL" clId="{7997D6CE-2183-43AF-94CC-96E4FFC20829}" dt="2024-07-03T13:46:08.099" v="2156"/>
          <ac:picMkLst>
            <pc:docMk/>
            <pc:sldMk cId="1564402073" sldId="258"/>
            <ac:picMk id="2" creationId="{80BFD802-39E6-B034-8051-430B859C3E25}"/>
          </ac:picMkLst>
        </pc:picChg>
        <pc:picChg chg="mod">
          <ac:chgData name="Jaclyn Randazzo" userId="0f6d5133-0d29-4937-b5b4-b46595d8c649" providerId="ADAL" clId="{7997D6CE-2183-43AF-94CC-96E4FFC20829}" dt="2024-07-03T13:45:58.131" v="2155" actId="1076"/>
          <ac:picMkLst>
            <pc:docMk/>
            <pc:sldMk cId="1564402073" sldId="258"/>
            <ac:picMk id="4" creationId="{C0AD220C-A684-0D2B-28B6-BF6E23E46F99}"/>
          </ac:picMkLst>
        </pc:picChg>
      </pc:sldChg>
      <pc:sldChg chg="addSp delSp modSp del mod">
        <pc:chgData name="Jaclyn Randazzo" userId="0f6d5133-0d29-4937-b5b4-b46595d8c649" providerId="ADAL" clId="{7997D6CE-2183-43AF-94CC-96E4FFC20829}" dt="2024-07-09T19:40:58.739" v="2170" actId="47"/>
        <pc:sldMkLst>
          <pc:docMk/>
          <pc:sldMk cId="1575545175" sldId="260"/>
        </pc:sldMkLst>
        <pc:spChg chg="add del mod">
          <ac:chgData name="Jaclyn Randazzo" userId="0f6d5133-0d29-4937-b5b4-b46595d8c649" providerId="ADAL" clId="{7997D6CE-2183-43AF-94CC-96E4FFC20829}" dt="2024-06-28T14:57:56.885" v="1219" actId="478"/>
          <ac:spMkLst>
            <pc:docMk/>
            <pc:sldMk cId="1575545175" sldId="260"/>
            <ac:spMk id="2" creationId="{4A8B48C0-AB63-1280-38E7-9A9B1C1BF2A0}"/>
          </ac:spMkLst>
        </pc:spChg>
        <pc:spChg chg="add del mod">
          <ac:chgData name="Jaclyn Randazzo" userId="0f6d5133-0d29-4937-b5b4-b46595d8c649" providerId="ADAL" clId="{7997D6CE-2183-43AF-94CC-96E4FFC20829}" dt="2024-06-28T14:57:56.122" v="1218" actId="478"/>
          <ac:spMkLst>
            <pc:docMk/>
            <pc:sldMk cId="1575545175" sldId="260"/>
            <ac:spMk id="3" creationId="{51AC98ED-B45F-0CA3-1F21-DB064A7796AC}"/>
          </ac:spMkLst>
        </pc:spChg>
        <pc:spChg chg="add del mod">
          <ac:chgData name="Jaclyn Randazzo" userId="0f6d5133-0d29-4937-b5b4-b46595d8c649" providerId="ADAL" clId="{7997D6CE-2183-43AF-94CC-96E4FFC20829}" dt="2024-06-28T14:57:27.571" v="1213" actId="478"/>
          <ac:spMkLst>
            <pc:docMk/>
            <pc:sldMk cId="1575545175" sldId="260"/>
            <ac:spMk id="4" creationId="{00000000-0000-0000-0000-000000000000}"/>
          </ac:spMkLst>
        </pc:spChg>
        <pc:spChg chg="add mod">
          <ac:chgData name="Jaclyn Randazzo" userId="0f6d5133-0d29-4937-b5b4-b46595d8c649" providerId="ADAL" clId="{7997D6CE-2183-43AF-94CC-96E4FFC20829}" dt="2024-06-28T13:38:11.573" v="930" actId="2711"/>
          <ac:spMkLst>
            <pc:docMk/>
            <pc:sldMk cId="1575545175" sldId="260"/>
            <ac:spMk id="7" creationId="{C4917B4A-8651-448D-315D-4F315CA77627}"/>
          </ac:spMkLst>
        </pc:spChg>
        <pc:spChg chg="add del mod">
          <ac:chgData name="Jaclyn Randazzo" userId="0f6d5133-0d29-4937-b5b4-b46595d8c649" providerId="ADAL" clId="{7997D6CE-2183-43AF-94CC-96E4FFC20829}" dt="2024-06-28T14:57:56.122" v="1218" actId="478"/>
          <ac:spMkLst>
            <pc:docMk/>
            <pc:sldMk cId="1575545175" sldId="260"/>
            <ac:spMk id="9" creationId="{EC3297A7-2F3B-7849-CF98-763CD472E559}"/>
          </ac:spMkLst>
        </pc:spChg>
        <pc:spChg chg="add mod">
          <ac:chgData name="Jaclyn Randazzo" userId="0f6d5133-0d29-4937-b5b4-b46595d8c649" providerId="ADAL" clId="{7997D6CE-2183-43AF-94CC-96E4FFC20829}" dt="2024-06-28T14:57:43.125" v="1215"/>
          <ac:spMkLst>
            <pc:docMk/>
            <pc:sldMk cId="1575545175" sldId="260"/>
            <ac:spMk id="10" creationId="{EE97D787-355C-1B29-4DA5-0D6E671A235D}"/>
          </ac:spMkLst>
        </pc:spChg>
        <pc:picChg chg="mod">
          <ac:chgData name="Jaclyn Randazzo" userId="0f6d5133-0d29-4937-b5b4-b46595d8c649" providerId="ADAL" clId="{7997D6CE-2183-43AF-94CC-96E4FFC20829}" dt="2024-06-27T18:48:01.980" v="742" actId="1076"/>
          <ac:picMkLst>
            <pc:docMk/>
            <pc:sldMk cId="1575545175" sldId="260"/>
            <ac:picMk id="5" creationId="{E683DECF-6EC0-7880-20AD-D4A8DBED9A2D}"/>
          </ac:picMkLst>
        </pc:picChg>
        <pc:picChg chg="add del mod">
          <ac:chgData name="Jaclyn Randazzo" userId="0f6d5133-0d29-4937-b5b4-b46595d8c649" providerId="ADAL" clId="{7997D6CE-2183-43AF-94CC-96E4FFC20829}" dt="2024-06-28T14:57:58.021" v="1220" actId="1076"/>
          <ac:picMkLst>
            <pc:docMk/>
            <pc:sldMk cId="1575545175" sldId="260"/>
            <ac:picMk id="6" creationId="{16A57888-5BE3-CA3D-7B36-6620EE7FC8AA}"/>
          </ac:picMkLst>
        </pc:picChg>
        <pc:picChg chg="add del mod">
          <ac:chgData name="Jaclyn Randazzo" userId="0f6d5133-0d29-4937-b5b4-b46595d8c649" providerId="ADAL" clId="{7997D6CE-2183-43AF-94CC-96E4FFC20829}" dt="2024-06-27T18:49:39.955" v="762" actId="478"/>
          <ac:picMkLst>
            <pc:docMk/>
            <pc:sldMk cId="1575545175" sldId="260"/>
            <ac:picMk id="8" creationId="{0051810D-5CF5-B433-2FA3-D06B3A9C4BD9}"/>
          </ac:picMkLst>
        </pc:picChg>
      </pc:sldChg>
      <pc:sldChg chg="modSp del mod ord">
        <pc:chgData name="Jaclyn Randazzo" userId="0f6d5133-0d29-4937-b5b4-b46595d8c649" providerId="ADAL" clId="{7997D6CE-2183-43AF-94CC-96E4FFC20829}" dt="2024-06-28T14:45:26.769" v="1145" actId="47"/>
        <pc:sldMkLst>
          <pc:docMk/>
          <pc:sldMk cId="1351453736" sldId="265"/>
        </pc:sldMkLst>
        <pc:spChg chg="mod">
          <ac:chgData name="Jaclyn Randazzo" userId="0f6d5133-0d29-4937-b5b4-b46595d8c649" providerId="ADAL" clId="{7997D6CE-2183-43AF-94CC-96E4FFC20829}" dt="2024-06-28T13:50:04.154" v="931" actId="2711"/>
          <ac:spMkLst>
            <pc:docMk/>
            <pc:sldMk cId="1351453736" sldId="265"/>
            <ac:spMk id="14" creationId="{6E1D38DE-3CC0-E900-2512-83C210E95CBD}"/>
          </ac:spMkLst>
        </pc:spChg>
      </pc:sldChg>
      <pc:sldChg chg="addSp delSp modSp del mod">
        <pc:chgData name="Jaclyn Randazzo" userId="0f6d5133-0d29-4937-b5b4-b46595d8c649" providerId="ADAL" clId="{7997D6CE-2183-43AF-94CC-96E4FFC20829}" dt="2024-06-28T14:07:45.402" v="996" actId="2696"/>
        <pc:sldMkLst>
          <pc:docMk/>
          <pc:sldMk cId="3491292404" sldId="274"/>
        </pc:sldMkLst>
        <pc:spChg chg="add del mod">
          <ac:chgData name="Jaclyn Randazzo" userId="0f6d5133-0d29-4937-b5b4-b46595d8c649" providerId="ADAL" clId="{7997D6CE-2183-43AF-94CC-96E4FFC20829}" dt="2024-06-27T17:03:48.373" v="455"/>
          <ac:spMkLst>
            <pc:docMk/>
            <pc:sldMk cId="3491292404" sldId="274"/>
            <ac:spMk id="2" creationId="{A8702CAB-BFE2-2816-980A-21CFFF01AA24}"/>
          </ac:spMkLst>
        </pc:spChg>
        <pc:spChg chg="mod">
          <ac:chgData name="Jaclyn Randazzo" userId="0f6d5133-0d29-4937-b5b4-b46595d8c649" providerId="ADAL" clId="{7997D6CE-2183-43AF-94CC-96E4FFC20829}" dt="2024-06-28T13:54:23.548" v="955" actId="2711"/>
          <ac:spMkLst>
            <pc:docMk/>
            <pc:sldMk cId="3491292404" sldId="274"/>
            <ac:spMk id="4" creationId="{3AF0FCD4-7FAA-C068-0517-2413E861F45B}"/>
          </ac:spMkLst>
        </pc:spChg>
        <pc:spChg chg="mod">
          <ac:chgData name="Jaclyn Randazzo" userId="0f6d5133-0d29-4937-b5b4-b46595d8c649" providerId="ADAL" clId="{7997D6CE-2183-43AF-94CC-96E4FFC20829}" dt="2024-06-28T13:54:50.228" v="960" actId="1076"/>
          <ac:spMkLst>
            <pc:docMk/>
            <pc:sldMk cId="3491292404" sldId="274"/>
            <ac:spMk id="5" creationId="{3CA99B42-F6A5-5B72-8F08-69B80980D086}"/>
          </ac:spMkLst>
        </pc:spChg>
        <pc:picChg chg="add mod">
          <ac:chgData name="Jaclyn Randazzo" userId="0f6d5133-0d29-4937-b5b4-b46595d8c649" providerId="ADAL" clId="{7997D6CE-2183-43AF-94CC-96E4FFC20829}" dt="2024-06-27T17:25:51.669" v="501" actId="1076"/>
          <ac:picMkLst>
            <pc:docMk/>
            <pc:sldMk cId="3491292404" sldId="274"/>
            <ac:picMk id="3" creationId="{1100D0A4-D746-AD52-3C53-EF358F35F564}"/>
          </ac:picMkLst>
        </pc:picChg>
      </pc:sldChg>
      <pc:sldChg chg="modSp del mod">
        <pc:chgData name="Jaclyn Randazzo" userId="0f6d5133-0d29-4937-b5b4-b46595d8c649" providerId="ADAL" clId="{7997D6CE-2183-43AF-94CC-96E4FFC20829}" dt="2024-06-28T14:50:41.943" v="1165" actId="2696"/>
        <pc:sldMkLst>
          <pc:docMk/>
          <pc:sldMk cId="2275156912" sldId="275"/>
        </pc:sldMkLst>
        <pc:spChg chg="mod">
          <ac:chgData name="Jaclyn Randazzo" userId="0f6d5133-0d29-4937-b5b4-b46595d8c649" providerId="ADAL" clId="{7997D6CE-2183-43AF-94CC-96E4FFC20829}" dt="2024-06-28T13:51:50.029" v="942" actId="2711"/>
          <ac:spMkLst>
            <pc:docMk/>
            <pc:sldMk cId="2275156912" sldId="275"/>
            <ac:spMk id="3" creationId="{5DE447BB-CDBF-5715-D5D9-2E08B9DDFEF7}"/>
          </ac:spMkLst>
        </pc:spChg>
        <pc:spChg chg="mod">
          <ac:chgData name="Jaclyn Randazzo" userId="0f6d5133-0d29-4937-b5b4-b46595d8c649" providerId="ADAL" clId="{7997D6CE-2183-43AF-94CC-96E4FFC20829}" dt="2024-06-28T13:51:56.872" v="943" actId="2711"/>
          <ac:spMkLst>
            <pc:docMk/>
            <pc:sldMk cId="2275156912" sldId="275"/>
            <ac:spMk id="4" creationId="{FF4D3CD9-679B-AA78-261D-B78BF8E6E3B2}"/>
          </ac:spMkLst>
        </pc:spChg>
      </pc:sldChg>
      <pc:sldChg chg="modSp del mod ord">
        <pc:chgData name="Jaclyn Randazzo" userId="0f6d5133-0d29-4937-b5b4-b46595d8c649" providerId="ADAL" clId="{7997D6CE-2183-43AF-94CC-96E4FFC20829}" dt="2024-06-28T14:49:14.091" v="1156" actId="2696"/>
        <pc:sldMkLst>
          <pc:docMk/>
          <pc:sldMk cId="3668776646" sldId="276"/>
        </pc:sldMkLst>
        <pc:spChg chg="mod">
          <ac:chgData name="Jaclyn Randazzo" userId="0f6d5133-0d29-4937-b5b4-b46595d8c649" providerId="ADAL" clId="{7997D6CE-2183-43AF-94CC-96E4FFC20829}" dt="2024-06-28T13:51:15.538" v="939" actId="2711"/>
          <ac:spMkLst>
            <pc:docMk/>
            <pc:sldMk cId="3668776646" sldId="276"/>
            <ac:spMk id="7" creationId="{D37BC097-B672-E0B1-2609-8751F528CEFD}"/>
          </ac:spMkLst>
        </pc:spChg>
        <pc:spChg chg="mod">
          <ac:chgData name="Jaclyn Randazzo" userId="0f6d5133-0d29-4937-b5b4-b46595d8c649" providerId="ADAL" clId="{7997D6CE-2183-43AF-94CC-96E4FFC20829}" dt="2024-06-28T13:51:03.019" v="938" actId="2711"/>
          <ac:spMkLst>
            <pc:docMk/>
            <pc:sldMk cId="3668776646" sldId="276"/>
            <ac:spMk id="8" creationId="{48D65557-2147-5D71-4D5C-BD029A351FA7}"/>
          </ac:spMkLst>
        </pc:spChg>
        <pc:spChg chg="mod">
          <ac:chgData name="Jaclyn Randazzo" userId="0f6d5133-0d29-4937-b5b4-b46595d8c649" providerId="ADAL" clId="{7997D6CE-2183-43AF-94CC-96E4FFC20829}" dt="2024-06-28T13:50:53.839" v="937" actId="2711"/>
          <ac:spMkLst>
            <pc:docMk/>
            <pc:sldMk cId="3668776646" sldId="276"/>
            <ac:spMk id="9" creationId="{61D6A4C3-B998-2870-744E-C290740BB528}"/>
          </ac:spMkLst>
        </pc:spChg>
        <pc:spChg chg="mod">
          <ac:chgData name="Jaclyn Randazzo" userId="0f6d5133-0d29-4937-b5b4-b46595d8c649" providerId="ADAL" clId="{7997D6CE-2183-43AF-94CC-96E4FFC20829}" dt="2024-06-28T13:51:23.745" v="940" actId="2711"/>
          <ac:spMkLst>
            <pc:docMk/>
            <pc:sldMk cId="3668776646" sldId="276"/>
            <ac:spMk id="10" creationId="{8FDC4B62-DB9C-A1A1-0D8A-F438051B1495}"/>
          </ac:spMkLst>
        </pc:spChg>
        <pc:spChg chg="mod">
          <ac:chgData name="Jaclyn Randazzo" userId="0f6d5133-0d29-4937-b5b4-b46595d8c649" providerId="ADAL" clId="{7997D6CE-2183-43AF-94CC-96E4FFC20829}" dt="2024-06-28T13:51:35.913" v="941" actId="2711"/>
          <ac:spMkLst>
            <pc:docMk/>
            <pc:sldMk cId="3668776646" sldId="276"/>
            <ac:spMk id="12" creationId="{5F58F3B5-4D6B-FF79-1ACF-CEBDC6087C19}"/>
          </ac:spMkLst>
        </pc:spChg>
        <pc:spChg chg="mod">
          <ac:chgData name="Jaclyn Randazzo" userId="0f6d5133-0d29-4937-b5b4-b46595d8c649" providerId="ADAL" clId="{7997D6CE-2183-43AF-94CC-96E4FFC20829}" dt="2024-06-28T13:50:45.809" v="936" actId="2711"/>
          <ac:spMkLst>
            <pc:docMk/>
            <pc:sldMk cId="3668776646" sldId="276"/>
            <ac:spMk id="13" creationId="{648814A8-9742-FE79-9E94-A4EC4250147B}"/>
          </ac:spMkLst>
        </pc:spChg>
      </pc:sldChg>
      <pc:sldChg chg="addSp delSp modSp add del mod">
        <pc:chgData name="Jaclyn Randazzo" userId="0f6d5133-0d29-4937-b5b4-b46595d8c649" providerId="ADAL" clId="{7997D6CE-2183-43AF-94CC-96E4FFC20829}" dt="2024-06-28T14:54:23.731" v="1195" actId="47"/>
        <pc:sldMkLst>
          <pc:docMk/>
          <pc:sldMk cId="585634361" sldId="277"/>
        </pc:sldMkLst>
        <pc:spChg chg="mod">
          <ac:chgData name="Jaclyn Randazzo" userId="0f6d5133-0d29-4937-b5b4-b46595d8c649" providerId="ADAL" clId="{7997D6CE-2183-43AF-94CC-96E4FFC20829}" dt="2024-06-28T13:52:53.583" v="945" actId="2711"/>
          <ac:spMkLst>
            <pc:docMk/>
            <pc:sldMk cId="585634361" sldId="277"/>
            <ac:spMk id="2" creationId="{BB02C3EF-5D81-64CD-980B-45D88D44D57A}"/>
          </ac:spMkLst>
        </pc:spChg>
        <pc:spChg chg="mod">
          <ac:chgData name="Jaclyn Randazzo" userId="0f6d5133-0d29-4937-b5b4-b46595d8c649" providerId="ADAL" clId="{7997D6CE-2183-43AF-94CC-96E4FFC20829}" dt="2024-06-28T13:52:36.282" v="944" actId="2711"/>
          <ac:spMkLst>
            <pc:docMk/>
            <pc:sldMk cId="585634361" sldId="277"/>
            <ac:spMk id="3" creationId="{DA4AEB12-E7D3-6630-F9D0-AF2E89EFC435}"/>
          </ac:spMkLst>
        </pc:spChg>
        <pc:picChg chg="add del mod">
          <ac:chgData name="Jaclyn Randazzo" userId="0f6d5133-0d29-4937-b5b4-b46595d8c649" providerId="ADAL" clId="{7997D6CE-2183-43AF-94CC-96E4FFC20829}" dt="2024-06-27T20:21:40.478" v="850" actId="478"/>
          <ac:picMkLst>
            <pc:docMk/>
            <pc:sldMk cId="585634361" sldId="277"/>
            <ac:picMk id="5" creationId="{7AA03941-541B-77C0-0B2C-2DED6F55B9A6}"/>
          </ac:picMkLst>
        </pc:picChg>
        <pc:picChg chg="add mod">
          <ac:chgData name="Jaclyn Randazzo" userId="0f6d5133-0d29-4937-b5b4-b46595d8c649" providerId="ADAL" clId="{7997D6CE-2183-43AF-94CC-96E4FFC20829}" dt="2024-06-27T20:21:56.702" v="855" actId="1076"/>
          <ac:picMkLst>
            <pc:docMk/>
            <pc:sldMk cId="585634361" sldId="277"/>
            <ac:picMk id="7" creationId="{C68439FB-14A7-13C5-D4D9-A3353A56BB1C}"/>
          </ac:picMkLst>
        </pc:picChg>
      </pc:sldChg>
      <pc:sldChg chg="modSp del mod">
        <pc:chgData name="Jaclyn Randazzo" userId="0f6d5133-0d29-4937-b5b4-b46595d8c649" providerId="ADAL" clId="{7997D6CE-2183-43AF-94CC-96E4FFC20829}" dt="2024-06-28T14:56:21.450" v="1205" actId="2696"/>
        <pc:sldMkLst>
          <pc:docMk/>
          <pc:sldMk cId="2418651173" sldId="278"/>
        </pc:sldMkLst>
        <pc:spChg chg="mod">
          <ac:chgData name="Jaclyn Randazzo" userId="0f6d5133-0d29-4937-b5b4-b46595d8c649" providerId="ADAL" clId="{7997D6CE-2183-43AF-94CC-96E4FFC20829}" dt="2024-06-28T13:53:02.744" v="946" actId="2711"/>
          <ac:spMkLst>
            <pc:docMk/>
            <pc:sldMk cId="2418651173" sldId="278"/>
            <ac:spMk id="2" creationId="{FDC36E38-A03E-9869-7F36-C513A336DBDF}"/>
          </ac:spMkLst>
        </pc:spChg>
      </pc:sldChg>
      <pc:sldChg chg="addSp modSp del mod">
        <pc:chgData name="Jaclyn Randazzo" userId="0f6d5133-0d29-4937-b5b4-b46595d8c649" providerId="ADAL" clId="{7997D6CE-2183-43AF-94CC-96E4FFC20829}" dt="2024-06-28T14:14:04.084" v="1055" actId="2696"/>
        <pc:sldMkLst>
          <pc:docMk/>
          <pc:sldMk cId="2288321470" sldId="279"/>
        </pc:sldMkLst>
        <pc:spChg chg="mod">
          <ac:chgData name="Jaclyn Randazzo" userId="0f6d5133-0d29-4937-b5b4-b46595d8c649" providerId="ADAL" clId="{7997D6CE-2183-43AF-94CC-96E4FFC20829}" dt="2024-06-28T13:54:09.236" v="953" actId="2711"/>
          <ac:spMkLst>
            <pc:docMk/>
            <pc:sldMk cId="2288321470" sldId="279"/>
            <ac:spMk id="2" creationId="{5B6E220A-E394-81A1-9497-E959D5E850C9}"/>
          </ac:spMkLst>
        </pc:spChg>
        <pc:spChg chg="mod">
          <ac:chgData name="Jaclyn Randazzo" userId="0f6d5133-0d29-4937-b5b4-b46595d8c649" providerId="ADAL" clId="{7997D6CE-2183-43AF-94CC-96E4FFC20829}" dt="2024-06-28T13:54:02.781" v="952" actId="2711"/>
          <ac:spMkLst>
            <pc:docMk/>
            <pc:sldMk cId="2288321470" sldId="279"/>
            <ac:spMk id="3" creationId="{46565702-EBE0-E053-8C6B-77851C45632C}"/>
          </ac:spMkLst>
        </pc:spChg>
        <pc:picChg chg="add mod">
          <ac:chgData name="Jaclyn Randazzo" userId="0f6d5133-0d29-4937-b5b4-b46595d8c649" providerId="ADAL" clId="{7997D6CE-2183-43AF-94CC-96E4FFC20829}" dt="2024-06-27T17:26:31.163" v="503" actId="1076"/>
          <ac:picMkLst>
            <pc:docMk/>
            <pc:sldMk cId="2288321470" sldId="279"/>
            <ac:picMk id="4" creationId="{9E257BD4-F912-3A03-48F3-8225289DFF1E}"/>
          </ac:picMkLst>
        </pc:picChg>
      </pc:sldChg>
      <pc:sldChg chg="modSp add del mod">
        <pc:chgData name="Jaclyn Randazzo" userId="0f6d5133-0d29-4937-b5b4-b46595d8c649" providerId="ADAL" clId="{7997D6CE-2183-43AF-94CC-96E4FFC20829}" dt="2024-06-28T20:43:53.078" v="1758" actId="20577"/>
        <pc:sldMkLst>
          <pc:docMk/>
          <pc:sldMk cId="2503052141" sldId="280"/>
        </pc:sldMkLst>
        <pc:spChg chg="mod">
          <ac:chgData name="Jaclyn Randazzo" userId="0f6d5133-0d29-4937-b5b4-b46595d8c649" providerId="ADAL" clId="{7997D6CE-2183-43AF-94CC-96E4FFC20829}" dt="2024-06-28T20:43:53.078" v="1758" actId="20577"/>
          <ac:spMkLst>
            <pc:docMk/>
            <pc:sldMk cId="2503052141" sldId="280"/>
            <ac:spMk id="6" creationId="{92EF0B3F-4713-F1DB-7526-C9F2BB8706B4}"/>
          </ac:spMkLst>
        </pc:spChg>
      </pc:sldChg>
      <pc:sldChg chg="modSp del mod ord">
        <pc:chgData name="Jaclyn Randazzo" userId="0f6d5133-0d29-4937-b5b4-b46595d8c649" providerId="ADAL" clId="{7997D6CE-2183-43AF-94CC-96E4FFC20829}" dt="2024-06-27T13:30:41.843" v="428" actId="2696"/>
        <pc:sldMkLst>
          <pc:docMk/>
          <pc:sldMk cId="3616251307" sldId="281"/>
        </pc:sldMkLst>
        <pc:spChg chg="mod">
          <ac:chgData name="Jaclyn Randazzo" userId="0f6d5133-0d29-4937-b5b4-b46595d8c649" providerId="ADAL" clId="{7997D6CE-2183-43AF-94CC-96E4FFC20829}" dt="2024-06-26T21:40:48.853" v="416" actId="1076"/>
          <ac:spMkLst>
            <pc:docMk/>
            <pc:sldMk cId="3616251307" sldId="281"/>
            <ac:spMk id="3" creationId="{AA9E0755-4245-19F1-ACE6-A4E8A4C15786}"/>
          </ac:spMkLst>
        </pc:spChg>
      </pc:sldChg>
      <pc:sldChg chg="addSp modSp del mod">
        <pc:chgData name="Jaclyn Randazzo" userId="0f6d5133-0d29-4937-b5b4-b46595d8c649" providerId="ADAL" clId="{7997D6CE-2183-43AF-94CC-96E4FFC20829}" dt="2024-06-28T15:54:06.768" v="1426" actId="2696"/>
        <pc:sldMkLst>
          <pc:docMk/>
          <pc:sldMk cId="2870402931" sldId="282"/>
        </pc:sldMkLst>
        <pc:spChg chg="mod">
          <ac:chgData name="Jaclyn Randazzo" userId="0f6d5133-0d29-4937-b5b4-b46595d8c649" providerId="ADAL" clId="{7997D6CE-2183-43AF-94CC-96E4FFC20829}" dt="2024-06-28T14:09:42.827" v="1016" actId="255"/>
          <ac:spMkLst>
            <pc:docMk/>
            <pc:sldMk cId="2870402931" sldId="282"/>
            <ac:spMk id="2" creationId="{FDC36E38-A03E-9869-7F36-C513A336DBDF}"/>
          </ac:spMkLst>
        </pc:spChg>
        <pc:spChg chg="add mod">
          <ac:chgData name="Jaclyn Randazzo" userId="0f6d5133-0d29-4937-b5b4-b46595d8c649" providerId="ADAL" clId="{7997D6CE-2183-43AF-94CC-96E4FFC20829}" dt="2024-06-28T14:08:21.330" v="998"/>
          <ac:spMkLst>
            <pc:docMk/>
            <pc:sldMk cId="2870402931" sldId="282"/>
            <ac:spMk id="4" creationId="{C780173D-DCE0-6214-EE7D-E28413654665}"/>
          </ac:spMkLst>
        </pc:spChg>
        <pc:picChg chg="add mod">
          <ac:chgData name="Jaclyn Randazzo" userId="0f6d5133-0d29-4937-b5b4-b46595d8c649" providerId="ADAL" clId="{7997D6CE-2183-43AF-94CC-96E4FFC20829}" dt="2024-06-27T17:29:41.792" v="508" actId="1076"/>
          <ac:picMkLst>
            <pc:docMk/>
            <pc:sldMk cId="2870402931" sldId="282"/>
            <ac:picMk id="3" creationId="{AED5BC52-37EA-137C-5604-0B13405C4F65}"/>
          </ac:picMkLst>
        </pc:picChg>
      </pc:sldChg>
      <pc:sldChg chg="addSp modSp add del mod ord">
        <pc:chgData name="Jaclyn Randazzo" userId="0f6d5133-0d29-4937-b5b4-b46595d8c649" providerId="ADAL" clId="{7997D6CE-2183-43AF-94CC-96E4FFC20829}" dt="2024-06-28T14:17:42.087" v="1084" actId="2696"/>
        <pc:sldMkLst>
          <pc:docMk/>
          <pc:sldMk cId="3514342102" sldId="283"/>
        </pc:sldMkLst>
        <pc:spChg chg="mod">
          <ac:chgData name="Jaclyn Randazzo" userId="0f6d5133-0d29-4937-b5b4-b46595d8c649" providerId="ADAL" clId="{7997D6CE-2183-43AF-94CC-96E4FFC20829}" dt="2024-06-28T13:36:24.813" v="919" actId="2711"/>
          <ac:spMkLst>
            <pc:docMk/>
            <pc:sldMk cId="3514342102" sldId="283"/>
            <ac:spMk id="2" creationId="{FDC36E38-A03E-9869-7F36-C513A336DBDF}"/>
          </ac:spMkLst>
        </pc:spChg>
        <pc:spChg chg="add mod">
          <ac:chgData name="Jaclyn Randazzo" userId="0f6d5133-0d29-4937-b5b4-b46595d8c649" providerId="ADAL" clId="{7997D6CE-2183-43AF-94CC-96E4FFC20829}" dt="2024-06-28T13:36:57.975" v="925" actId="20577"/>
          <ac:spMkLst>
            <pc:docMk/>
            <pc:sldMk cId="3514342102" sldId="283"/>
            <ac:spMk id="3" creationId="{BA9F3371-E276-0DD7-1E42-5A34928D899D}"/>
          </ac:spMkLst>
        </pc:spChg>
        <pc:picChg chg="add mod">
          <ac:chgData name="Jaclyn Randazzo" userId="0f6d5133-0d29-4937-b5b4-b46595d8c649" providerId="ADAL" clId="{7997D6CE-2183-43AF-94CC-96E4FFC20829}" dt="2024-06-28T13:32:09.250" v="906" actId="1076"/>
          <ac:picMkLst>
            <pc:docMk/>
            <pc:sldMk cId="3514342102" sldId="283"/>
            <ac:picMk id="4" creationId="{4820739D-6685-9CAB-9FFD-EC0B635B56C6}"/>
          </ac:picMkLst>
        </pc:picChg>
      </pc:sldChg>
      <pc:sldChg chg="modSp add del mod">
        <pc:chgData name="Jaclyn Randazzo" userId="0f6d5133-0d29-4937-b5b4-b46595d8c649" providerId="ADAL" clId="{7997D6CE-2183-43AF-94CC-96E4FFC20829}" dt="2024-06-28T15:00:49.868" v="1242" actId="47"/>
        <pc:sldMkLst>
          <pc:docMk/>
          <pc:sldMk cId="1570749007" sldId="284"/>
        </pc:sldMkLst>
        <pc:spChg chg="mod">
          <ac:chgData name="Jaclyn Randazzo" userId="0f6d5133-0d29-4937-b5b4-b46595d8c649" providerId="ADAL" clId="{7997D6CE-2183-43AF-94CC-96E4FFC20829}" dt="2024-06-28T13:53:13.664" v="947" actId="2711"/>
          <ac:spMkLst>
            <pc:docMk/>
            <pc:sldMk cId="1570749007" sldId="284"/>
            <ac:spMk id="3" creationId="{C5BFDDD9-D71B-B317-4612-9861B6B180ED}"/>
          </ac:spMkLst>
        </pc:spChg>
        <pc:spChg chg="mod">
          <ac:chgData name="Jaclyn Randazzo" userId="0f6d5133-0d29-4937-b5b4-b46595d8c649" providerId="ADAL" clId="{7997D6CE-2183-43AF-94CC-96E4FFC20829}" dt="2024-06-28T13:53:25.094" v="948" actId="2711"/>
          <ac:spMkLst>
            <pc:docMk/>
            <pc:sldMk cId="1570749007" sldId="284"/>
            <ac:spMk id="4" creationId="{3B53DC35-0D7D-E935-F600-9FEEADEA7BEB}"/>
          </ac:spMkLst>
        </pc:spChg>
      </pc:sldChg>
      <pc:sldChg chg="modSp add del mod">
        <pc:chgData name="Jaclyn Randazzo" userId="0f6d5133-0d29-4937-b5b4-b46595d8c649" providerId="ADAL" clId="{7997D6CE-2183-43AF-94CC-96E4FFC20829}" dt="2024-06-28T20:44:10.411" v="1812" actId="20577"/>
        <pc:sldMkLst>
          <pc:docMk/>
          <pc:sldMk cId="3479272932" sldId="287"/>
        </pc:sldMkLst>
        <pc:spChg chg="mod">
          <ac:chgData name="Jaclyn Randazzo" userId="0f6d5133-0d29-4937-b5b4-b46595d8c649" providerId="ADAL" clId="{7997D6CE-2183-43AF-94CC-96E4FFC20829}" dt="2024-06-28T13:53:32.164" v="949" actId="2711"/>
          <ac:spMkLst>
            <pc:docMk/>
            <pc:sldMk cId="3479272932" sldId="287"/>
            <ac:spMk id="3" creationId="{C5BFDDD9-D71B-B317-4612-9861B6B180ED}"/>
          </ac:spMkLst>
        </pc:spChg>
        <pc:spChg chg="mod">
          <ac:chgData name="Jaclyn Randazzo" userId="0f6d5133-0d29-4937-b5b4-b46595d8c649" providerId="ADAL" clId="{7997D6CE-2183-43AF-94CC-96E4FFC20829}" dt="2024-06-28T13:53:42.122" v="950" actId="2711"/>
          <ac:spMkLst>
            <pc:docMk/>
            <pc:sldMk cId="3479272932" sldId="287"/>
            <ac:spMk id="4" creationId="{3B53DC35-0D7D-E935-F600-9FEEADEA7BEB}"/>
          </ac:spMkLst>
        </pc:spChg>
        <pc:spChg chg="mod">
          <ac:chgData name="Jaclyn Randazzo" userId="0f6d5133-0d29-4937-b5b4-b46595d8c649" providerId="ADAL" clId="{7997D6CE-2183-43AF-94CC-96E4FFC20829}" dt="2024-06-28T20:44:10.411" v="1812" actId="20577"/>
          <ac:spMkLst>
            <pc:docMk/>
            <pc:sldMk cId="3479272932" sldId="287"/>
            <ac:spMk id="6" creationId="{CACEFDFB-9FDD-40D1-15DD-1481BA58B88F}"/>
          </ac:spMkLst>
        </pc:spChg>
      </pc:sldChg>
      <pc:sldChg chg="modSp add del mod">
        <pc:chgData name="Jaclyn Randazzo" userId="0f6d5133-0d29-4937-b5b4-b46595d8c649" providerId="ADAL" clId="{7997D6CE-2183-43AF-94CC-96E4FFC20829}" dt="2024-06-28T20:44:26.796" v="1866" actId="20577"/>
        <pc:sldMkLst>
          <pc:docMk/>
          <pc:sldMk cId="1564936149" sldId="288"/>
        </pc:sldMkLst>
        <pc:spChg chg="mod">
          <ac:chgData name="Jaclyn Randazzo" userId="0f6d5133-0d29-4937-b5b4-b46595d8c649" providerId="ADAL" clId="{7997D6CE-2183-43AF-94CC-96E4FFC20829}" dt="2024-06-28T13:53:49.143" v="951" actId="2711"/>
          <ac:spMkLst>
            <pc:docMk/>
            <pc:sldMk cId="1564936149" sldId="288"/>
            <ac:spMk id="3" creationId="{C5BFDDD9-D71B-B317-4612-9861B6B180ED}"/>
          </ac:spMkLst>
        </pc:spChg>
        <pc:spChg chg="mod">
          <ac:chgData name="Jaclyn Randazzo" userId="0f6d5133-0d29-4937-b5b4-b46595d8c649" providerId="ADAL" clId="{7997D6CE-2183-43AF-94CC-96E4FFC20829}" dt="2024-06-28T13:37:41.230" v="927" actId="2711"/>
          <ac:spMkLst>
            <pc:docMk/>
            <pc:sldMk cId="1564936149" sldId="288"/>
            <ac:spMk id="4" creationId="{3B53DC35-0D7D-E935-F600-9FEEADEA7BEB}"/>
          </ac:spMkLst>
        </pc:spChg>
        <pc:spChg chg="mod">
          <ac:chgData name="Jaclyn Randazzo" userId="0f6d5133-0d29-4937-b5b4-b46595d8c649" providerId="ADAL" clId="{7997D6CE-2183-43AF-94CC-96E4FFC20829}" dt="2024-06-28T20:44:26.796" v="1866" actId="20577"/>
          <ac:spMkLst>
            <pc:docMk/>
            <pc:sldMk cId="1564936149" sldId="288"/>
            <ac:spMk id="7" creationId="{ED7654A7-87C1-66C3-255D-DB66E0EE0A85}"/>
          </ac:spMkLst>
        </pc:spChg>
      </pc:sldChg>
      <pc:sldChg chg="addSp delSp modSp new mod">
        <pc:chgData name="Jaclyn Randazzo" userId="0f6d5133-0d29-4937-b5b4-b46595d8c649" providerId="ADAL" clId="{7997D6CE-2183-43AF-94CC-96E4FFC20829}" dt="2024-06-28T19:26:20.818" v="1717" actId="1076"/>
        <pc:sldMkLst>
          <pc:docMk/>
          <pc:sldMk cId="3313418416" sldId="289"/>
        </pc:sldMkLst>
        <pc:spChg chg="del">
          <ac:chgData name="Jaclyn Randazzo" userId="0f6d5133-0d29-4937-b5b4-b46595d8c649" providerId="ADAL" clId="{7997D6CE-2183-43AF-94CC-96E4FFC20829}" dt="2024-06-28T13:57:11.396" v="963"/>
          <ac:spMkLst>
            <pc:docMk/>
            <pc:sldMk cId="3313418416" sldId="289"/>
            <ac:spMk id="2" creationId="{B217CD38-6077-975B-C931-06DD043C2610}"/>
          </ac:spMkLst>
        </pc:spChg>
        <pc:spChg chg="del mod">
          <ac:chgData name="Jaclyn Randazzo" userId="0f6d5133-0d29-4937-b5b4-b46595d8c649" providerId="ADAL" clId="{7997D6CE-2183-43AF-94CC-96E4FFC20829}" dt="2024-06-28T19:20:29.905" v="1697" actId="478"/>
          <ac:spMkLst>
            <pc:docMk/>
            <pc:sldMk cId="3313418416" sldId="289"/>
            <ac:spMk id="3" creationId="{4A049AAE-7442-01D7-E8D6-F730E03DD13B}"/>
          </ac:spMkLst>
        </pc:spChg>
        <pc:spChg chg="add del mod">
          <ac:chgData name="Jaclyn Randazzo" userId="0f6d5133-0d29-4937-b5b4-b46595d8c649" providerId="ADAL" clId="{7997D6CE-2183-43AF-94CC-96E4FFC20829}" dt="2024-06-28T19:05:17.952" v="1684" actId="478"/>
          <ac:spMkLst>
            <pc:docMk/>
            <pc:sldMk cId="3313418416" sldId="289"/>
            <ac:spMk id="4" creationId="{B7B128AF-0D5A-E2E5-8422-1B0A0CFC3860}"/>
          </ac:spMkLst>
        </pc:spChg>
        <pc:spChg chg="add del mod">
          <ac:chgData name="Jaclyn Randazzo" userId="0f6d5133-0d29-4937-b5b4-b46595d8c649" providerId="ADAL" clId="{7997D6CE-2183-43AF-94CC-96E4FFC20829}" dt="2024-06-28T18:55:08.211" v="1669" actId="478"/>
          <ac:spMkLst>
            <pc:docMk/>
            <pc:sldMk cId="3313418416" sldId="289"/>
            <ac:spMk id="6" creationId="{9231841C-3471-F3B7-24A4-221E006C2CA3}"/>
          </ac:spMkLst>
        </pc:spChg>
        <pc:spChg chg="add del mod">
          <ac:chgData name="Jaclyn Randazzo" userId="0f6d5133-0d29-4937-b5b4-b46595d8c649" providerId="ADAL" clId="{7997D6CE-2183-43AF-94CC-96E4FFC20829}" dt="2024-06-28T19:05:20.883" v="1685" actId="478"/>
          <ac:spMkLst>
            <pc:docMk/>
            <pc:sldMk cId="3313418416" sldId="289"/>
            <ac:spMk id="8" creationId="{0AA13AD3-DE61-6B1E-B309-18F41AB888AC}"/>
          </ac:spMkLst>
        </pc:spChg>
        <pc:spChg chg="add mod">
          <ac:chgData name="Jaclyn Randazzo" userId="0f6d5133-0d29-4937-b5b4-b46595d8c649" providerId="ADAL" clId="{7997D6CE-2183-43AF-94CC-96E4FFC20829}" dt="2024-06-28T19:25:13.829" v="1711" actId="255"/>
          <ac:spMkLst>
            <pc:docMk/>
            <pc:sldMk cId="3313418416" sldId="289"/>
            <ac:spMk id="9" creationId="{D80EDE22-4DC5-6C15-1A5A-B563C4C94BFD}"/>
          </ac:spMkLst>
        </pc:spChg>
        <pc:spChg chg="add del mod">
          <ac:chgData name="Jaclyn Randazzo" userId="0f6d5133-0d29-4937-b5b4-b46595d8c649" providerId="ADAL" clId="{7997D6CE-2183-43AF-94CC-96E4FFC20829}" dt="2024-06-28T19:20:32.437" v="1698" actId="478"/>
          <ac:spMkLst>
            <pc:docMk/>
            <pc:sldMk cId="3313418416" sldId="289"/>
            <ac:spMk id="12" creationId="{293FD846-54AC-8DC3-3335-1CC3DD979DFE}"/>
          </ac:spMkLst>
        </pc:spChg>
        <pc:spChg chg="add mod">
          <ac:chgData name="Jaclyn Randazzo" userId="0f6d5133-0d29-4937-b5b4-b46595d8c649" providerId="ADAL" clId="{7997D6CE-2183-43AF-94CC-96E4FFC20829}" dt="2024-06-28T19:21:02.757" v="1706" actId="255"/>
          <ac:spMkLst>
            <pc:docMk/>
            <pc:sldMk cId="3313418416" sldId="289"/>
            <ac:spMk id="13" creationId="{57745059-1AC5-27CF-A1FF-CB7D627C0EE1}"/>
          </ac:spMkLst>
        </pc:spChg>
        <pc:picChg chg="add del mod">
          <ac:chgData name="Jaclyn Randazzo" userId="0f6d5133-0d29-4937-b5b4-b46595d8c649" providerId="ADAL" clId="{7997D6CE-2183-43AF-94CC-96E4FFC20829}" dt="2024-06-28T19:05:22.538" v="1686" actId="478"/>
          <ac:picMkLst>
            <pc:docMk/>
            <pc:sldMk cId="3313418416" sldId="289"/>
            <ac:picMk id="5" creationId="{58358ACE-D59E-729A-F085-BA41CD3F81AD}"/>
          </ac:picMkLst>
        </pc:picChg>
        <pc:picChg chg="add mod">
          <ac:chgData name="Jaclyn Randazzo" userId="0f6d5133-0d29-4937-b5b4-b46595d8c649" providerId="ADAL" clId="{7997D6CE-2183-43AF-94CC-96E4FFC20829}" dt="2024-06-28T19:26:20.818" v="1717" actId="1076"/>
          <ac:picMkLst>
            <pc:docMk/>
            <pc:sldMk cId="3313418416" sldId="289"/>
            <ac:picMk id="10" creationId="{C12171CC-B377-F4F3-DD8C-A9DC5FFBBD71}"/>
          </ac:picMkLst>
        </pc:picChg>
      </pc:sldChg>
      <pc:sldChg chg="addSp delSp modSp new mod ord">
        <pc:chgData name="Jaclyn Randazzo" userId="0f6d5133-0d29-4937-b5b4-b46595d8c649" providerId="ADAL" clId="{7997D6CE-2183-43AF-94CC-96E4FFC20829}" dt="2024-07-01T15:10:07.906" v="1955" actId="1076"/>
        <pc:sldMkLst>
          <pc:docMk/>
          <pc:sldMk cId="563583522" sldId="290"/>
        </pc:sldMkLst>
        <pc:spChg chg="mod">
          <ac:chgData name="Jaclyn Randazzo" userId="0f6d5133-0d29-4937-b5b4-b46595d8c649" providerId="ADAL" clId="{7997D6CE-2183-43AF-94CC-96E4FFC20829}" dt="2024-06-28T19:25:35.020" v="1714" actId="1076"/>
          <ac:spMkLst>
            <pc:docMk/>
            <pc:sldMk cId="563583522" sldId="290"/>
            <ac:spMk id="2" creationId="{7DC500DC-72C3-EC26-1B9A-E3907B8C6D2D}"/>
          </ac:spMkLst>
        </pc:spChg>
        <pc:spChg chg="mod">
          <ac:chgData name="Jaclyn Randazzo" userId="0f6d5133-0d29-4937-b5b4-b46595d8c649" providerId="ADAL" clId="{7997D6CE-2183-43AF-94CC-96E4FFC20829}" dt="2024-07-01T15:10:07.906" v="1955" actId="1076"/>
          <ac:spMkLst>
            <pc:docMk/>
            <pc:sldMk cId="563583522" sldId="290"/>
            <ac:spMk id="3" creationId="{F69C3BA4-D3D8-F1DD-1D6B-83FFB47C1DE8}"/>
          </ac:spMkLst>
        </pc:spChg>
        <pc:spChg chg="add del mod">
          <ac:chgData name="Jaclyn Randazzo" userId="0f6d5133-0d29-4937-b5b4-b46595d8c649" providerId="ADAL" clId="{7997D6CE-2183-43AF-94CC-96E4FFC20829}" dt="2024-06-28T18:54:46.249" v="1663" actId="478"/>
          <ac:spMkLst>
            <pc:docMk/>
            <pc:sldMk cId="563583522" sldId="290"/>
            <ac:spMk id="4" creationId="{D9B72BE2-12F5-C135-B5AD-00ABE2BCBD3F}"/>
          </ac:spMkLst>
        </pc:spChg>
        <pc:picChg chg="add mod">
          <ac:chgData name="Jaclyn Randazzo" userId="0f6d5133-0d29-4937-b5b4-b46595d8c649" providerId="ADAL" clId="{7997D6CE-2183-43AF-94CC-96E4FFC20829}" dt="2024-06-28T19:25:38.113" v="1715" actId="1076"/>
          <ac:picMkLst>
            <pc:docMk/>
            <pc:sldMk cId="563583522" sldId="290"/>
            <ac:picMk id="5" creationId="{BFDE452D-07F8-04C1-CAF2-77605371C18D}"/>
          </ac:picMkLst>
        </pc:picChg>
      </pc:sldChg>
      <pc:sldChg chg="addSp delSp modSp new mod">
        <pc:chgData name="Jaclyn Randazzo" userId="0f6d5133-0d29-4937-b5b4-b46595d8c649" providerId="ADAL" clId="{7997D6CE-2183-43AF-94CC-96E4FFC20829}" dt="2024-06-28T19:32:03.204" v="1719" actId="1076"/>
        <pc:sldMkLst>
          <pc:docMk/>
          <pc:sldMk cId="3030511123" sldId="291"/>
        </pc:sldMkLst>
        <pc:spChg chg="del">
          <ac:chgData name="Jaclyn Randazzo" userId="0f6d5133-0d29-4937-b5b4-b46595d8c649" providerId="ADAL" clId="{7997D6CE-2183-43AF-94CC-96E4FFC20829}" dt="2024-06-28T14:08:54.495" v="1011" actId="478"/>
          <ac:spMkLst>
            <pc:docMk/>
            <pc:sldMk cId="3030511123" sldId="291"/>
            <ac:spMk id="2" creationId="{CC1D5158-F2EF-C6AF-CAF1-B4057A9597D8}"/>
          </ac:spMkLst>
        </pc:spChg>
        <pc:spChg chg="mod">
          <ac:chgData name="Jaclyn Randazzo" userId="0f6d5133-0d29-4937-b5b4-b46595d8c649" providerId="ADAL" clId="{7997D6CE-2183-43AF-94CC-96E4FFC20829}" dt="2024-06-28T19:32:00.442" v="1718" actId="1076"/>
          <ac:spMkLst>
            <pc:docMk/>
            <pc:sldMk cId="3030511123" sldId="291"/>
            <ac:spMk id="3" creationId="{7C314EE7-9F66-5183-9F07-52B37472B6A9}"/>
          </ac:spMkLst>
        </pc:spChg>
        <pc:spChg chg="add del mod">
          <ac:chgData name="Jaclyn Randazzo" userId="0f6d5133-0d29-4937-b5b4-b46595d8c649" providerId="ADAL" clId="{7997D6CE-2183-43AF-94CC-96E4FFC20829}" dt="2024-06-28T18:54:54.611" v="1666" actId="478"/>
          <ac:spMkLst>
            <pc:docMk/>
            <pc:sldMk cId="3030511123" sldId="291"/>
            <ac:spMk id="4" creationId="{B5D55758-FDE6-BBAD-ED62-BDDFF1963BF3}"/>
          </ac:spMkLst>
        </pc:spChg>
        <pc:picChg chg="add del mod">
          <ac:chgData name="Jaclyn Randazzo" userId="0f6d5133-0d29-4937-b5b4-b46595d8c649" providerId="ADAL" clId="{7997D6CE-2183-43AF-94CC-96E4FFC20829}" dt="2024-06-28T14:12:04.678" v="1041" actId="478"/>
          <ac:picMkLst>
            <pc:docMk/>
            <pc:sldMk cId="3030511123" sldId="291"/>
            <ac:picMk id="5" creationId="{1B18DE29-823E-C9A1-D41D-0DF6F43DE616}"/>
          </ac:picMkLst>
        </pc:picChg>
        <pc:picChg chg="add mod">
          <ac:chgData name="Jaclyn Randazzo" userId="0f6d5133-0d29-4937-b5b4-b46595d8c649" providerId="ADAL" clId="{7997D6CE-2183-43AF-94CC-96E4FFC20829}" dt="2024-06-28T19:32:03.204" v="1719" actId="1076"/>
          <ac:picMkLst>
            <pc:docMk/>
            <pc:sldMk cId="3030511123" sldId="291"/>
            <ac:picMk id="6" creationId="{C53CF069-FDB4-CCC9-266E-A9F12F7C15D3}"/>
          </ac:picMkLst>
        </pc:picChg>
      </pc:sldChg>
      <pc:sldChg chg="delSp modSp add mod">
        <pc:chgData name="Jaclyn Randazzo" userId="0f6d5133-0d29-4937-b5b4-b46595d8c649" providerId="ADAL" clId="{7997D6CE-2183-43AF-94CC-96E4FFC20829}" dt="2024-06-28T19:25:28.918" v="1713" actId="1076"/>
        <pc:sldMkLst>
          <pc:docMk/>
          <pc:sldMk cId="2190121904" sldId="292"/>
        </pc:sldMkLst>
        <pc:spChg chg="mod">
          <ac:chgData name="Jaclyn Randazzo" userId="0f6d5133-0d29-4937-b5b4-b46595d8c649" providerId="ADAL" clId="{7997D6CE-2183-43AF-94CC-96E4FFC20829}" dt="2024-06-28T19:25:24.576" v="1712" actId="1076"/>
          <ac:spMkLst>
            <pc:docMk/>
            <pc:sldMk cId="2190121904" sldId="292"/>
            <ac:spMk id="2" creationId="{7DC500DC-72C3-EC26-1B9A-E3907B8C6D2D}"/>
          </ac:spMkLst>
        </pc:spChg>
        <pc:spChg chg="del mod">
          <ac:chgData name="Jaclyn Randazzo" userId="0f6d5133-0d29-4937-b5b4-b46595d8c649" providerId="ADAL" clId="{7997D6CE-2183-43AF-94CC-96E4FFC20829}" dt="2024-06-28T18:54:50.812" v="1665" actId="478"/>
          <ac:spMkLst>
            <pc:docMk/>
            <pc:sldMk cId="2190121904" sldId="292"/>
            <ac:spMk id="4" creationId="{D9B72BE2-12F5-C135-B5AD-00ABE2BCBD3F}"/>
          </ac:spMkLst>
        </pc:spChg>
        <pc:picChg chg="mod">
          <ac:chgData name="Jaclyn Randazzo" userId="0f6d5133-0d29-4937-b5b4-b46595d8c649" providerId="ADAL" clId="{7997D6CE-2183-43AF-94CC-96E4FFC20829}" dt="2024-06-28T19:25:28.918" v="1713" actId="1076"/>
          <ac:picMkLst>
            <pc:docMk/>
            <pc:sldMk cId="2190121904" sldId="292"/>
            <ac:picMk id="5" creationId="{BFDE452D-07F8-04C1-CAF2-77605371C18D}"/>
          </ac:picMkLst>
        </pc:picChg>
      </pc:sldChg>
      <pc:sldChg chg="addSp delSp modSp new mod modAnim">
        <pc:chgData name="Jaclyn Randazzo" userId="0f6d5133-0d29-4937-b5b4-b46595d8c649" providerId="ADAL" clId="{7997D6CE-2183-43AF-94CC-96E4FFC20829}" dt="2024-06-28T18:54:15.915" v="1655" actId="478"/>
        <pc:sldMkLst>
          <pc:docMk/>
          <pc:sldMk cId="616298558" sldId="293"/>
        </pc:sldMkLst>
        <pc:spChg chg="del">
          <ac:chgData name="Jaclyn Randazzo" userId="0f6d5133-0d29-4937-b5b4-b46595d8c649" providerId="ADAL" clId="{7997D6CE-2183-43AF-94CC-96E4FFC20829}" dt="2024-06-28T14:40:02.669" v="1119" actId="478"/>
          <ac:spMkLst>
            <pc:docMk/>
            <pc:sldMk cId="616298558" sldId="293"/>
            <ac:spMk id="2" creationId="{775335EF-8999-7383-D4C9-BD666EE04242}"/>
          </ac:spMkLst>
        </pc:spChg>
        <pc:spChg chg="del">
          <ac:chgData name="Jaclyn Randazzo" userId="0f6d5133-0d29-4937-b5b4-b46595d8c649" providerId="ADAL" clId="{7997D6CE-2183-43AF-94CC-96E4FFC20829}" dt="2024-06-28T14:40:06.894" v="1121" actId="478"/>
          <ac:spMkLst>
            <pc:docMk/>
            <pc:sldMk cId="616298558" sldId="293"/>
            <ac:spMk id="3" creationId="{64B80CF0-8D98-46ED-5847-25A6E36AD04A}"/>
          </ac:spMkLst>
        </pc:spChg>
        <pc:spChg chg="add del mod">
          <ac:chgData name="Jaclyn Randazzo" userId="0f6d5133-0d29-4937-b5b4-b46595d8c649" providerId="ADAL" clId="{7997D6CE-2183-43AF-94CC-96E4FFC20829}" dt="2024-06-28T18:54:15.915" v="1655" actId="478"/>
          <ac:spMkLst>
            <pc:docMk/>
            <pc:sldMk cId="616298558" sldId="293"/>
            <ac:spMk id="4" creationId="{0720DA09-9905-B125-C286-7C3FDEE6CA64}"/>
          </ac:spMkLst>
        </pc:spChg>
        <pc:spChg chg="add mod">
          <ac:chgData name="Jaclyn Randazzo" userId="0f6d5133-0d29-4937-b5b4-b46595d8c649" providerId="ADAL" clId="{7997D6CE-2183-43AF-94CC-96E4FFC20829}" dt="2024-06-28T14:40:51.041" v="1125"/>
          <ac:spMkLst>
            <pc:docMk/>
            <pc:sldMk cId="616298558" sldId="293"/>
            <ac:spMk id="8" creationId="{AAE2759C-D838-9CBC-7F97-8DA626D3A0F8}"/>
          </ac:spMkLst>
        </pc:spChg>
        <pc:spChg chg="add mod">
          <ac:chgData name="Jaclyn Randazzo" userId="0f6d5133-0d29-4937-b5b4-b46595d8c649" providerId="ADAL" clId="{7997D6CE-2183-43AF-94CC-96E4FFC20829}" dt="2024-06-28T14:40:58.709" v="1126"/>
          <ac:spMkLst>
            <pc:docMk/>
            <pc:sldMk cId="616298558" sldId="293"/>
            <ac:spMk id="9" creationId="{EC48D0C0-34EE-4DB9-0898-76A9DBF4BFBA}"/>
          </ac:spMkLst>
        </pc:spChg>
        <pc:spChg chg="add mod">
          <ac:chgData name="Jaclyn Randazzo" userId="0f6d5133-0d29-4937-b5b4-b46595d8c649" providerId="ADAL" clId="{7997D6CE-2183-43AF-94CC-96E4FFC20829}" dt="2024-06-28T14:41:20.112" v="1129" actId="1076"/>
          <ac:spMkLst>
            <pc:docMk/>
            <pc:sldMk cId="616298558" sldId="293"/>
            <ac:spMk id="10" creationId="{227DFA46-1CAE-8017-69BE-C8FE1D5F69FF}"/>
          </ac:spMkLst>
        </pc:spChg>
        <pc:spChg chg="add mod">
          <ac:chgData name="Jaclyn Randazzo" userId="0f6d5133-0d29-4937-b5b4-b46595d8c649" providerId="ADAL" clId="{7997D6CE-2183-43AF-94CC-96E4FFC20829}" dt="2024-06-28T14:41:15.164" v="1128"/>
          <ac:spMkLst>
            <pc:docMk/>
            <pc:sldMk cId="616298558" sldId="293"/>
            <ac:spMk id="11" creationId="{8F3F9D35-863B-159F-4CD8-BD977705BAF9}"/>
          </ac:spMkLst>
        </pc:spChg>
        <pc:picChg chg="add mod">
          <ac:chgData name="Jaclyn Randazzo" userId="0f6d5133-0d29-4937-b5b4-b46595d8c649" providerId="ADAL" clId="{7997D6CE-2183-43AF-94CC-96E4FFC20829}" dt="2024-06-28T14:40:15.207" v="1122"/>
          <ac:picMkLst>
            <pc:docMk/>
            <pc:sldMk cId="616298558" sldId="293"/>
            <ac:picMk id="5" creationId="{1DE10772-E263-9124-EBE6-D232CBB998D4}"/>
          </ac:picMkLst>
        </pc:picChg>
        <pc:picChg chg="add mod">
          <ac:chgData name="Jaclyn Randazzo" userId="0f6d5133-0d29-4937-b5b4-b46595d8c649" providerId="ADAL" clId="{7997D6CE-2183-43AF-94CC-96E4FFC20829}" dt="2024-06-28T14:40:37.974" v="1123"/>
          <ac:picMkLst>
            <pc:docMk/>
            <pc:sldMk cId="616298558" sldId="293"/>
            <ac:picMk id="6" creationId="{DBEAE2AC-2C04-25BF-6C42-4A6B7294942E}"/>
          </ac:picMkLst>
        </pc:picChg>
        <pc:picChg chg="add mod">
          <ac:chgData name="Jaclyn Randazzo" userId="0f6d5133-0d29-4937-b5b4-b46595d8c649" providerId="ADAL" clId="{7997D6CE-2183-43AF-94CC-96E4FFC20829}" dt="2024-06-28T14:40:44.082" v="1124"/>
          <ac:picMkLst>
            <pc:docMk/>
            <pc:sldMk cId="616298558" sldId="293"/>
            <ac:picMk id="7" creationId="{EECC1CA6-899F-E9CB-63EA-E5C253D1ECA6}"/>
          </ac:picMkLst>
        </pc:picChg>
      </pc:sldChg>
      <pc:sldChg chg="addSp delSp modSp new mod ord">
        <pc:chgData name="Jaclyn Randazzo" userId="0f6d5133-0d29-4937-b5b4-b46595d8c649" providerId="ADAL" clId="{7997D6CE-2183-43AF-94CC-96E4FFC20829}" dt="2024-07-02T18:38:38.120" v="1961" actId="5793"/>
        <pc:sldMkLst>
          <pc:docMk/>
          <pc:sldMk cId="3134662558" sldId="294"/>
        </pc:sldMkLst>
        <pc:spChg chg="del">
          <ac:chgData name="Jaclyn Randazzo" userId="0f6d5133-0d29-4937-b5b4-b46595d8c649" providerId="ADAL" clId="{7997D6CE-2183-43AF-94CC-96E4FFC20829}" dt="2024-06-28T14:43:58.325" v="1133" actId="478"/>
          <ac:spMkLst>
            <pc:docMk/>
            <pc:sldMk cId="3134662558" sldId="294"/>
            <ac:spMk id="2" creationId="{D63FFFDF-C259-6799-F3DC-276DD1FD4C0C}"/>
          </ac:spMkLst>
        </pc:spChg>
        <pc:spChg chg="del">
          <ac:chgData name="Jaclyn Randazzo" userId="0f6d5133-0d29-4937-b5b4-b46595d8c649" providerId="ADAL" clId="{7997D6CE-2183-43AF-94CC-96E4FFC20829}" dt="2024-06-28T14:43:55.783" v="1132" actId="478"/>
          <ac:spMkLst>
            <pc:docMk/>
            <pc:sldMk cId="3134662558" sldId="294"/>
            <ac:spMk id="3" creationId="{09EEE93E-F9C9-F9A5-0632-9D2C4EE7A3AA}"/>
          </ac:spMkLst>
        </pc:spChg>
        <pc:spChg chg="add del mod">
          <ac:chgData name="Jaclyn Randazzo" userId="0f6d5133-0d29-4937-b5b4-b46595d8c649" providerId="ADAL" clId="{7997D6CE-2183-43AF-94CC-96E4FFC20829}" dt="2024-06-28T18:54:10.534" v="1654" actId="478"/>
          <ac:spMkLst>
            <pc:docMk/>
            <pc:sldMk cId="3134662558" sldId="294"/>
            <ac:spMk id="4" creationId="{75AD2587-6DA4-B8B1-454C-E7D9123B6657}"/>
          </ac:spMkLst>
        </pc:spChg>
        <pc:spChg chg="add mod">
          <ac:chgData name="Jaclyn Randazzo" userId="0f6d5133-0d29-4937-b5b4-b46595d8c649" providerId="ADAL" clId="{7997D6CE-2183-43AF-94CC-96E4FFC20829}" dt="2024-07-02T18:38:38.120" v="1961" actId="5793"/>
          <ac:spMkLst>
            <pc:docMk/>
            <pc:sldMk cId="3134662558" sldId="294"/>
            <ac:spMk id="6" creationId="{6EEAF0B0-7256-131E-DD3A-AE5498361CDA}"/>
          </ac:spMkLst>
        </pc:spChg>
      </pc:sldChg>
      <pc:sldChg chg="addSp delSp modSp new mod">
        <pc:chgData name="Jaclyn Randazzo" userId="0f6d5133-0d29-4937-b5b4-b46595d8c649" providerId="ADAL" clId="{7997D6CE-2183-43AF-94CC-96E4FFC20829}" dt="2024-06-28T18:54:19.527" v="1656" actId="478"/>
        <pc:sldMkLst>
          <pc:docMk/>
          <pc:sldMk cId="2580956575" sldId="295"/>
        </pc:sldMkLst>
        <pc:spChg chg="del">
          <ac:chgData name="Jaclyn Randazzo" userId="0f6d5133-0d29-4937-b5b4-b46595d8c649" providerId="ADAL" clId="{7997D6CE-2183-43AF-94CC-96E4FFC20829}" dt="2024-06-28T14:47:48.847" v="1148" actId="478"/>
          <ac:spMkLst>
            <pc:docMk/>
            <pc:sldMk cId="2580956575" sldId="295"/>
            <ac:spMk id="2" creationId="{A3A830FA-5510-D278-2F50-491D6132DFCF}"/>
          </ac:spMkLst>
        </pc:spChg>
        <pc:spChg chg="del">
          <ac:chgData name="Jaclyn Randazzo" userId="0f6d5133-0d29-4937-b5b4-b46595d8c649" providerId="ADAL" clId="{7997D6CE-2183-43AF-94CC-96E4FFC20829}" dt="2024-06-28T14:47:47.004" v="1147" actId="478"/>
          <ac:spMkLst>
            <pc:docMk/>
            <pc:sldMk cId="2580956575" sldId="295"/>
            <ac:spMk id="3" creationId="{092FC8BB-AE01-60AA-BF74-0F17262F8095}"/>
          </ac:spMkLst>
        </pc:spChg>
        <pc:spChg chg="add mod">
          <ac:chgData name="Jaclyn Randazzo" userId="0f6d5133-0d29-4937-b5b4-b46595d8c649" providerId="ADAL" clId="{7997D6CE-2183-43AF-94CC-96E4FFC20829}" dt="2024-06-28T14:47:50.317" v="1149"/>
          <ac:spMkLst>
            <pc:docMk/>
            <pc:sldMk cId="2580956575" sldId="295"/>
            <ac:spMk id="8" creationId="{8D13F3AD-B2BE-C2B1-C879-CEACF47BE1EB}"/>
          </ac:spMkLst>
        </pc:spChg>
        <pc:spChg chg="add mod">
          <ac:chgData name="Jaclyn Randazzo" userId="0f6d5133-0d29-4937-b5b4-b46595d8c649" providerId="ADAL" clId="{7997D6CE-2183-43AF-94CC-96E4FFC20829}" dt="2024-06-28T14:47:50.317" v="1149"/>
          <ac:spMkLst>
            <pc:docMk/>
            <pc:sldMk cId="2580956575" sldId="295"/>
            <ac:spMk id="9" creationId="{0638B3C5-9947-40E4-108C-0FB7F552D19E}"/>
          </ac:spMkLst>
        </pc:spChg>
        <pc:spChg chg="add mod">
          <ac:chgData name="Jaclyn Randazzo" userId="0f6d5133-0d29-4937-b5b4-b46595d8c649" providerId="ADAL" clId="{7997D6CE-2183-43AF-94CC-96E4FFC20829}" dt="2024-06-28T14:47:50.317" v="1149"/>
          <ac:spMkLst>
            <pc:docMk/>
            <pc:sldMk cId="2580956575" sldId="295"/>
            <ac:spMk id="10" creationId="{0B4B7352-239A-4A9B-9ABA-A313D6CA94D4}"/>
          </ac:spMkLst>
        </pc:spChg>
        <pc:spChg chg="add mod">
          <ac:chgData name="Jaclyn Randazzo" userId="0f6d5133-0d29-4937-b5b4-b46595d8c649" providerId="ADAL" clId="{7997D6CE-2183-43AF-94CC-96E4FFC20829}" dt="2024-06-28T14:48:12.786" v="1151"/>
          <ac:spMkLst>
            <pc:docMk/>
            <pc:sldMk cId="2580956575" sldId="295"/>
            <ac:spMk id="12" creationId="{F5DDF8EB-0489-8899-617E-1A7900522B54}"/>
          </ac:spMkLst>
        </pc:spChg>
        <pc:spChg chg="add del mod">
          <ac:chgData name="Jaclyn Randazzo" userId="0f6d5133-0d29-4937-b5b4-b46595d8c649" providerId="ADAL" clId="{7997D6CE-2183-43AF-94CC-96E4FFC20829}" dt="2024-06-28T18:54:19.527" v="1656" actId="478"/>
          <ac:spMkLst>
            <pc:docMk/>
            <pc:sldMk cId="2580956575" sldId="295"/>
            <ac:spMk id="13" creationId="{3116A125-A122-4487-DCBE-C753D69803A1}"/>
          </ac:spMkLst>
        </pc:spChg>
        <pc:spChg chg="add mod">
          <ac:chgData name="Jaclyn Randazzo" userId="0f6d5133-0d29-4937-b5b4-b46595d8c649" providerId="ADAL" clId="{7997D6CE-2183-43AF-94CC-96E4FFC20829}" dt="2024-06-28T14:48:31.297" v="1153"/>
          <ac:spMkLst>
            <pc:docMk/>
            <pc:sldMk cId="2580956575" sldId="295"/>
            <ac:spMk id="14" creationId="{DCB0ED79-DF7F-DB67-DCE3-79E630C6F28A}"/>
          </ac:spMkLst>
        </pc:spChg>
        <pc:spChg chg="add mod">
          <ac:chgData name="Jaclyn Randazzo" userId="0f6d5133-0d29-4937-b5b4-b46595d8c649" providerId="ADAL" clId="{7997D6CE-2183-43AF-94CC-96E4FFC20829}" dt="2024-06-28T14:48:46.148" v="1155"/>
          <ac:spMkLst>
            <pc:docMk/>
            <pc:sldMk cId="2580956575" sldId="295"/>
            <ac:spMk id="16" creationId="{539D4F34-DA13-21C1-9EF4-91534E0C55BE}"/>
          </ac:spMkLst>
        </pc:spChg>
        <pc:cxnChg chg="add mod">
          <ac:chgData name="Jaclyn Randazzo" userId="0f6d5133-0d29-4937-b5b4-b46595d8c649" providerId="ADAL" clId="{7997D6CE-2183-43AF-94CC-96E4FFC20829}" dt="2024-06-28T14:47:50.317" v="1149"/>
          <ac:cxnSpMkLst>
            <pc:docMk/>
            <pc:sldMk cId="2580956575" sldId="295"/>
            <ac:cxnSpMk id="4" creationId="{3E456F23-9186-4638-F120-E1C1683BEDF2}"/>
          </ac:cxnSpMkLst>
        </pc:cxnChg>
        <pc:cxnChg chg="add mod">
          <ac:chgData name="Jaclyn Randazzo" userId="0f6d5133-0d29-4937-b5b4-b46595d8c649" providerId="ADAL" clId="{7997D6CE-2183-43AF-94CC-96E4FFC20829}" dt="2024-06-28T14:47:50.317" v="1149"/>
          <ac:cxnSpMkLst>
            <pc:docMk/>
            <pc:sldMk cId="2580956575" sldId="295"/>
            <ac:cxnSpMk id="5" creationId="{39F5A79F-CB0A-B006-976B-665C261151EE}"/>
          </ac:cxnSpMkLst>
        </pc:cxnChg>
        <pc:cxnChg chg="add mod">
          <ac:chgData name="Jaclyn Randazzo" userId="0f6d5133-0d29-4937-b5b4-b46595d8c649" providerId="ADAL" clId="{7997D6CE-2183-43AF-94CC-96E4FFC20829}" dt="2024-06-28T14:47:50.317" v="1149"/>
          <ac:cxnSpMkLst>
            <pc:docMk/>
            <pc:sldMk cId="2580956575" sldId="295"/>
            <ac:cxnSpMk id="6" creationId="{EDACCF63-5A6E-3B4C-ADBE-EB3C5B6B75D4}"/>
          </ac:cxnSpMkLst>
        </pc:cxnChg>
        <pc:cxnChg chg="add mod">
          <ac:chgData name="Jaclyn Randazzo" userId="0f6d5133-0d29-4937-b5b4-b46595d8c649" providerId="ADAL" clId="{7997D6CE-2183-43AF-94CC-96E4FFC20829}" dt="2024-06-28T14:47:50.317" v="1149"/>
          <ac:cxnSpMkLst>
            <pc:docMk/>
            <pc:sldMk cId="2580956575" sldId="295"/>
            <ac:cxnSpMk id="7" creationId="{CC1E01E4-181A-7D17-4F1E-BE00A025A59E}"/>
          </ac:cxnSpMkLst>
        </pc:cxnChg>
        <pc:cxnChg chg="add mod">
          <ac:chgData name="Jaclyn Randazzo" userId="0f6d5133-0d29-4937-b5b4-b46595d8c649" providerId="ADAL" clId="{7997D6CE-2183-43AF-94CC-96E4FFC20829}" dt="2024-06-28T14:48:05.763" v="1150"/>
          <ac:cxnSpMkLst>
            <pc:docMk/>
            <pc:sldMk cId="2580956575" sldId="295"/>
            <ac:cxnSpMk id="11" creationId="{1CC0EFAE-41C9-FB4B-49F1-BB961626071D}"/>
          </ac:cxnSpMkLst>
        </pc:cxnChg>
        <pc:cxnChg chg="add mod">
          <ac:chgData name="Jaclyn Randazzo" userId="0f6d5133-0d29-4937-b5b4-b46595d8c649" providerId="ADAL" clId="{7997D6CE-2183-43AF-94CC-96E4FFC20829}" dt="2024-06-28T14:48:38.830" v="1154"/>
          <ac:cxnSpMkLst>
            <pc:docMk/>
            <pc:sldMk cId="2580956575" sldId="295"/>
            <ac:cxnSpMk id="15" creationId="{0C35E1F4-8FE2-9269-4E39-D9AAD579656E}"/>
          </ac:cxnSpMkLst>
        </pc:cxnChg>
      </pc:sldChg>
      <pc:sldChg chg="addSp delSp modSp new mod">
        <pc:chgData name="Jaclyn Randazzo" userId="0f6d5133-0d29-4937-b5b4-b46595d8c649" providerId="ADAL" clId="{7997D6CE-2183-43AF-94CC-96E4FFC20829}" dt="2024-06-28T21:00:07.479" v="1946" actId="255"/>
        <pc:sldMkLst>
          <pc:docMk/>
          <pc:sldMk cId="3023318144" sldId="296"/>
        </pc:sldMkLst>
        <pc:spChg chg="del">
          <ac:chgData name="Jaclyn Randazzo" userId="0f6d5133-0d29-4937-b5b4-b46595d8c649" providerId="ADAL" clId="{7997D6CE-2183-43AF-94CC-96E4FFC20829}" dt="2024-06-28T14:50:04.072" v="1162"/>
          <ac:spMkLst>
            <pc:docMk/>
            <pc:sldMk cId="3023318144" sldId="296"/>
            <ac:spMk id="2" creationId="{3115AF5D-1DD3-3CDB-7133-957A159D697A}"/>
          </ac:spMkLst>
        </pc:spChg>
        <pc:spChg chg="del">
          <ac:chgData name="Jaclyn Randazzo" userId="0f6d5133-0d29-4937-b5b4-b46595d8c649" providerId="ADAL" clId="{7997D6CE-2183-43AF-94CC-96E4FFC20829}" dt="2024-06-28T14:49:43.610" v="1158"/>
          <ac:spMkLst>
            <pc:docMk/>
            <pc:sldMk cId="3023318144" sldId="296"/>
            <ac:spMk id="3" creationId="{1A3231E6-2EE4-4499-EB89-047FAE2CA1B3}"/>
          </ac:spMkLst>
        </pc:spChg>
        <pc:spChg chg="add del mod">
          <ac:chgData name="Jaclyn Randazzo" userId="0f6d5133-0d29-4937-b5b4-b46595d8c649" providerId="ADAL" clId="{7997D6CE-2183-43AF-94CC-96E4FFC20829}" dt="2024-06-28T14:49:45.863" v="1159" actId="478"/>
          <ac:spMkLst>
            <pc:docMk/>
            <pc:sldMk cId="3023318144" sldId="296"/>
            <ac:spMk id="4" creationId="{B787F17D-F76F-0BD4-B613-A208545E8C6D}"/>
          </ac:spMkLst>
        </pc:spChg>
        <pc:spChg chg="add del mod">
          <ac:chgData name="Jaclyn Randazzo" userId="0f6d5133-0d29-4937-b5b4-b46595d8c649" providerId="ADAL" clId="{7997D6CE-2183-43AF-94CC-96E4FFC20829}" dt="2024-06-28T14:49:48.612" v="1160" actId="478"/>
          <ac:spMkLst>
            <pc:docMk/>
            <pc:sldMk cId="3023318144" sldId="296"/>
            <ac:spMk id="6" creationId="{5D69C0B0-7D21-C036-029F-0891D8FF8776}"/>
          </ac:spMkLst>
        </pc:spChg>
        <pc:spChg chg="add del mod">
          <ac:chgData name="Jaclyn Randazzo" userId="0f6d5133-0d29-4937-b5b4-b46595d8c649" providerId="ADAL" clId="{7997D6CE-2183-43AF-94CC-96E4FFC20829}" dt="2024-06-28T18:54:23.806" v="1657" actId="478"/>
          <ac:spMkLst>
            <pc:docMk/>
            <pc:sldMk cId="3023318144" sldId="296"/>
            <ac:spMk id="7" creationId="{6BF5D44F-CC71-1873-6358-6FCBFFC0C27F}"/>
          </ac:spMkLst>
        </pc:spChg>
        <pc:spChg chg="add del mod">
          <ac:chgData name="Jaclyn Randazzo" userId="0f6d5133-0d29-4937-b5b4-b46595d8c649" providerId="ADAL" clId="{7997D6CE-2183-43AF-94CC-96E4FFC20829}" dt="2024-06-28T20:58:54.877" v="1938" actId="478"/>
          <ac:spMkLst>
            <pc:docMk/>
            <pc:sldMk cId="3023318144" sldId="296"/>
            <ac:spMk id="8" creationId="{82CEBE08-DBF0-1F57-EE9E-C2FCDE5FE575}"/>
          </ac:spMkLst>
        </pc:spChg>
        <pc:spChg chg="add del mod">
          <ac:chgData name="Jaclyn Randazzo" userId="0f6d5133-0d29-4937-b5b4-b46595d8c649" providerId="ADAL" clId="{7997D6CE-2183-43AF-94CC-96E4FFC20829}" dt="2024-06-28T20:59:14.660" v="1940" actId="478"/>
          <ac:spMkLst>
            <pc:docMk/>
            <pc:sldMk cId="3023318144" sldId="296"/>
            <ac:spMk id="9" creationId="{02C442B9-A7BB-BF1E-DF06-D4ECBD47C9E1}"/>
          </ac:spMkLst>
        </pc:spChg>
        <pc:spChg chg="add mod">
          <ac:chgData name="Jaclyn Randazzo" userId="0f6d5133-0d29-4937-b5b4-b46595d8c649" providerId="ADAL" clId="{7997D6CE-2183-43AF-94CC-96E4FFC20829}" dt="2024-06-28T20:58:50.491" v="1937" actId="20577"/>
          <ac:spMkLst>
            <pc:docMk/>
            <pc:sldMk cId="3023318144" sldId="296"/>
            <ac:spMk id="10" creationId="{FDB38271-7D60-F489-C41E-E91E2EA74FFB}"/>
          </ac:spMkLst>
        </pc:spChg>
        <pc:spChg chg="add del mod">
          <ac:chgData name="Jaclyn Randazzo" userId="0f6d5133-0d29-4937-b5b4-b46595d8c649" providerId="ADAL" clId="{7997D6CE-2183-43AF-94CC-96E4FFC20829}" dt="2024-06-28T20:58:56.487" v="1939" actId="478"/>
          <ac:spMkLst>
            <pc:docMk/>
            <pc:sldMk cId="3023318144" sldId="296"/>
            <ac:spMk id="12" creationId="{8AA99E81-7952-3B59-6FC3-07B96AB5CB9F}"/>
          </ac:spMkLst>
        </pc:spChg>
        <pc:spChg chg="add mod">
          <ac:chgData name="Jaclyn Randazzo" userId="0f6d5133-0d29-4937-b5b4-b46595d8c649" providerId="ADAL" clId="{7997D6CE-2183-43AF-94CC-96E4FFC20829}" dt="2024-06-28T21:00:07.479" v="1946" actId="255"/>
          <ac:spMkLst>
            <pc:docMk/>
            <pc:sldMk cId="3023318144" sldId="296"/>
            <ac:spMk id="13" creationId="{99D7CD8E-41F9-16FA-290E-7FF906B94CEC}"/>
          </ac:spMkLst>
        </pc:spChg>
      </pc:sldChg>
      <pc:sldChg chg="addSp delSp modSp add mod">
        <pc:chgData name="Jaclyn Randazzo" userId="0f6d5133-0d29-4937-b5b4-b46595d8c649" providerId="ADAL" clId="{7997D6CE-2183-43AF-94CC-96E4FFC20829}" dt="2024-06-28T18:54:27.331" v="1658" actId="478"/>
        <pc:sldMkLst>
          <pc:docMk/>
          <pc:sldMk cId="2163523906" sldId="297"/>
        </pc:sldMkLst>
        <pc:spChg chg="add mod">
          <ac:chgData name="Jaclyn Randazzo" userId="0f6d5133-0d29-4937-b5b4-b46595d8c649" providerId="ADAL" clId="{7997D6CE-2183-43AF-94CC-96E4FFC20829}" dt="2024-06-28T14:53:00.627" v="1181" actId="21"/>
          <ac:spMkLst>
            <pc:docMk/>
            <pc:sldMk cId="2163523906" sldId="297"/>
            <ac:spMk id="2" creationId="{24514D2D-CA94-88EA-92C8-A1ACA69FD995}"/>
          </ac:spMkLst>
        </pc:spChg>
        <pc:spChg chg="del">
          <ac:chgData name="Jaclyn Randazzo" userId="0f6d5133-0d29-4937-b5b4-b46595d8c649" providerId="ADAL" clId="{7997D6CE-2183-43AF-94CC-96E4FFC20829}" dt="2024-06-28T18:54:27.331" v="1658" actId="478"/>
          <ac:spMkLst>
            <pc:docMk/>
            <pc:sldMk cId="2163523906" sldId="297"/>
            <ac:spMk id="7" creationId="{6BF5D44F-CC71-1873-6358-6FCBFFC0C27F}"/>
          </ac:spMkLst>
        </pc:spChg>
        <pc:spChg chg="mod">
          <ac:chgData name="Jaclyn Randazzo" userId="0f6d5133-0d29-4937-b5b4-b46595d8c649" providerId="ADAL" clId="{7997D6CE-2183-43AF-94CC-96E4FFC20829}" dt="2024-06-28T14:54:36.136" v="1197" actId="20577"/>
          <ac:spMkLst>
            <pc:docMk/>
            <pc:sldMk cId="2163523906" sldId="297"/>
            <ac:spMk id="8" creationId="{82CEBE08-DBF0-1F57-EE9E-C2FCDE5FE575}"/>
          </ac:spMkLst>
        </pc:spChg>
        <pc:spChg chg="mod">
          <ac:chgData name="Jaclyn Randazzo" userId="0f6d5133-0d29-4937-b5b4-b46595d8c649" providerId="ADAL" clId="{7997D6CE-2183-43AF-94CC-96E4FFC20829}" dt="2024-06-28T14:53:43.832" v="1190" actId="27636"/>
          <ac:spMkLst>
            <pc:docMk/>
            <pc:sldMk cId="2163523906" sldId="297"/>
            <ac:spMk id="9" creationId="{02C442B9-A7BB-BF1E-DF06-D4ECBD47C9E1}"/>
          </ac:spMkLst>
        </pc:spChg>
        <pc:picChg chg="add mod">
          <ac:chgData name="Jaclyn Randazzo" userId="0f6d5133-0d29-4937-b5b4-b46595d8c649" providerId="ADAL" clId="{7997D6CE-2183-43AF-94CC-96E4FFC20829}" dt="2024-06-28T14:53:59.108" v="1192" actId="1076"/>
          <ac:picMkLst>
            <pc:docMk/>
            <pc:sldMk cId="2163523906" sldId="297"/>
            <ac:picMk id="3" creationId="{9E2D7116-566E-498A-6E44-92C2C6747054}"/>
          </ac:picMkLst>
        </pc:picChg>
      </pc:sldChg>
      <pc:sldChg chg="addSp delSp modSp new mod">
        <pc:chgData name="Jaclyn Randazzo" userId="0f6d5133-0d29-4937-b5b4-b46595d8c649" providerId="ADAL" clId="{7997D6CE-2183-43AF-94CC-96E4FFC20829}" dt="2024-06-28T18:54:30.928" v="1659" actId="478"/>
        <pc:sldMkLst>
          <pc:docMk/>
          <pc:sldMk cId="38000621" sldId="298"/>
        </pc:sldMkLst>
        <pc:spChg chg="del">
          <ac:chgData name="Jaclyn Randazzo" userId="0f6d5133-0d29-4937-b5b4-b46595d8c649" providerId="ADAL" clId="{7997D6CE-2183-43AF-94CC-96E4FFC20829}" dt="2024-06-28T14:55:59.012" v="1203" actId="478"/>
          <ac:spMkLst>
            <pc:docMk/>
            <pc:sldMk cId="38000621" sldId="298"/>
            <ac:spMk id="2" creationId="{71693956-394B-91FF-35F3-6B6A4F420C7E}"/>
          </ac:spMkLst>
        </pc:spChg>
        <pc:spChg chg="del">
          <ac:chgData name="Jaclyn Randazzo" userId="0f6d5133-0d29-4937-b5b4-b46595d8c649" providerId="ADAL" clId="{7997D6CE-2183-43AF-94CC-96E4FFC20829}" dt="2024-06-28T14:55:56.272" v="1201" actId="478"/>
          <ac:spMkLst>
            <pc:docMk/>
            <pc:sldMk cId="38000621" sldId="298"/>
            <ac:spMk id="3" creationId="{EFEE6185-9282-752E-55F8-7362512FE8D7}"/>
          </ac:spMkLst>
        </pc:spChg>
        <pc:spChg chg="add del mod">
          <ac:chgData name="Jaclyn Randazzo" userId="0f6d5133-0d29-4937-b5b4-b46595d8c649" providerId="ADAL" clId="{7997D6CE-2183-43AF-94CC-96E4FFC20829}" dt="2024-06-28T18:54:30.928" v="1659" actId="478"/>
          <ac:spMkLst>
            <pc:docMk/>
            <pc:sldMk cId="38000621" sldId="298"/>
            <ac:spMk id="4" creationId="{26E79AF7-B5DD-19D2-3E4F-9535AC11B916}"/>
          </ac:spMkLst>
        </pc:spChg>
        <pc:spChg chg="add mod">
          <ac:chgData name="Jaclyn Randazzo" userId="0f6d5133-0d29-4937-b5b4-b46595d8c649" providerId="ADAL" clId="{7997D6CE-2183-43AF-94CC-96E4FFC20829}" dt="2024-06-28T14:56:08.331" v="1204"/>
          <ac:spMkLst>
            <pc:docMk/>
            <pc:sldMk cId="38000621" sldId="298"/>
            <ac:spMk id="5" creationId="{F8E063E1-78EB-77FB-3A60-7A3D913762AC}"/>
          </ac:spMkLst>
        </pc:spChg>
      </pc:sldChg>
      <pc:sldChg chg="new del">
        <pc:chgData name="Jaclyn Randazzo" userId="0f6d5133-0d29-4937-b5b4-b46595d8c649" providerId="ADAL" clId="{7997D6CE-2183-43AF-94CC-96E4FFC20829}" dt="2024-06-28T14:54:59.009" v="1199" actId="2696"/>
        <pc:sldMkLst>
          <pc:docMk/>
          <pc:sldMk cId="2353462812" sldId="298"/>
        </pc:sldMkLst>
      </pc:sldChg>
      <pc:sldChg chg="new del">
        <pc:chgData name="Jaclyn Randazzo" userId="0f6d5133-0d29-4937-b5b4-b46595d8c649" providerId="ADAL" clId="{7997D6CE-2183-43AF-94CC-96E4FFC20829}" dt="2024-06-28T15:00:13.082" v="1234" actId="680"/>
        <pc:sldMkLst>
          <pc:docMk/>
          <pc:sldMk cId="2287309512" sldId="299"/>
        </pc:sldMkLst>
      </pc:sldChg>
      <pc:sldChg chg="addSp delSp modSp add del mod">
        <pc:chgData name="Jaclyn Randazzo" userId="0f6d5133-0d29-4937-b5b4-b46595d8c649" providerId="ADAL" clId="{7997D6CE-2183-43AF-94CC-96E4FFC20829}" dt="2024-06-28T20:43:12.702" v="1748" actId="47"/>
        <pc:sldMkLst>
          <pc:docMk/>
          <pc:sldMk cId="3646978548" sldId="299"/>
        </pc:sldMkLst>
        <pc:spChg chg="add del mod">
          <ac:chgData name="Jaclyn Randazzo" userId="0f6d5133-0d29-4937-b5b4-b46595d8c649" providerId="ADAL" clId="{7997D6CE-2183-43AF-94CC-96E4FFC20829}" dt="2024-06-28T14:59:10.160" v="1229" actId="478"/>
          <ac:spMkLst>
            <pc:docMk/>
            <pc:sldMk cId="3646978548" sldId="299"/>
            <ac:spMk id="2" creationId="{1C5B5C54-FCFA-242E-24B3-6BC911D7DCE7}"/>
          </ac:spMkLst>
        </pc:spChg>
        <pc:spChg chg="del">
          <ac:chgData name="Jaclyn Randazzo" userId="0f6d5133-0d29-4937-b5b4-b46595d8c649" providerId="ADAL" clId="{7997D6CE-2183-43AF-94CC-96E4FFC20829}" dt="2024-06-28T18:54:35.880" v="1660" actId="478"/>
          <ac:spMkLst>
            <pc:docMk/>
            <pc:sldMk cId="3646978548" sldId="299"/>
            <ac:spMk id="4" creationId="{26E79AF7-B5DD-19D2-3E4F-9535AC11B916}"/>
          </ac:spMkLst>
        </pc:spChg>
        <pc:spChg chg="del">
          <ac:chgData name="Jaclyn Randazzo" userId="0f6d5133-0d29-4937-b5b4-b46595d8c649" providerId="ADAL" clId="{7997D6CE-2183-43AF-94CC-96E4FFC20829}" dt="2024-06-28T14:58:41.108" v="1223" actId="478"/>
          <ac:spMkLst>
            <pc:docMk/>
            <pc:sldMk cId="3646978548" sldId="299"/>
            <ac:spMk id="5" creationId="{F8E063E1-78EB-77FB-3A60-7A3D913762AC}"/>
          </ac:spMkLst>
        </pc:spChg>
        <pc:spChg chg="add del mod">
          <ac:chgData name="Jaclyn Randazzo" userId="0f6d5133-0d29-4937-b5b4-b46595d8c649" providerId="ADAL" clId="{7997D6CE-2183-43AF-94CC-96E4FFC20829}" dt="2024-06-28T14:59:06.686" v="1228" actId="478"/>
          <ac:spMkLst>
            <pc:docMk/>
            <pc:sldMk cId="3646978548" sldId="299"/>
            <ac:spMk id="6" creationId="{394AA6B5-22D9-9DB1-F3CB-5C628363D3D0}"/>
          </ac:spMkLst>
        </pc:spChg>
        <pc:spChg chg="add del mod">
          <ac:chgData name="Jaclyn Randazzo" userId="0f6d5133-0d29-4937-b5b4-b46595d8c649" providerId="ADAL" clId="{7997D6CE-2183-43AF-94CC-96E4FFC20829}" dt="2024-06-28T20:35:53.876" v="1735" actId="478"/>
          <ac:spMkLst>
            <pc:docMk/>
            <pc:sldMk cId="3646978548" sldId="299"/>
            <ac:spMk id="8" creationId="{31C02657-6675-986D-0525-83A8D5D11681}"/>
          </ac:spMkLst>
        </pc:spChg>
        <pc:spChg chg="add del mod">
          <ac:chgData name="Jaclyn Randazzo" userId="0f6d5133-0d29-4937-b5b4-b46595d8c649" providerId="ADAL" clId="{7997D6CE-2183-43AF-94CC-96E4FFC20829}" dt="2024-06-28T20:33:47.478" v="1721" actId="478"/>
          <ac:spMkLst>
            <pc:docMk/>
            <pc:sldMk cId="3646978548" sldId="299"/>
            <ac:spMk id="9" creationId="{F6B0DC77-6006-CE55-A7BD-0264391E8237}"/>
          </ac:spMkLst>
        </pc:spChg>
        <pc:spChg chg="add mod">
          <ac:chgData name="Jaclyn Randazzo" userId="0f6d5133-0d29-4937-b5b4-b46595d8c649" providerId="ADAL" clId="{7997D6CE-2183-43AF-94CC-96E4FFC20829}" dt="2024-06-28T20:33:56.972" v="1734" actId="20577"/>
          <ac:spMkLst>
            <pc:docMk/>
            <pc:sldMk cId="3646978548" sldId="299"/>
            <ac:spMk id="10" creationId="{EA8D3838-34C1-0EB6-B674-8EBDD3D28627}"/>
          </ac:spMkLst>
        </pc:spChg>
        <pc:spChg chg="add mod">
          <ac:chgData name="Jaclyn Randazzo" userId="0f6d5133-0d29-4937-b5b4-b46595d8c649" providerId="ADAL" clId="{7997D6CE-2183-43AF-94CC-96E4FFC20829}" dt="2024-06-28T20:36:06.922" v="1737"/>
          <ac:spMkLst>
            <pc:docMk/>
            <pc:sldMk cId="3646978548" sldId="299"/>
            <ac:spMk id="11" creationId="{C2F0D9FF-20FC-7D5E-2C9E-162E7A5BE662}"/>
          </ac:spMkLst>
        </pc:spChg>
      </pc:sldChg>
      <pc:sldChg chg="new del">
        <pc:chgData name="Jaclyn Randazzo" userId="0f6d5133-0d29-4937-b5b4-b46595d8c649" providerId="ADAL" clId="{7997D6CE-2183-43AF-94CC-96E4FFC20829}" dt="2024-06-28T14:59:19.766" v="1231" actId="47"/>
        <pc:sldMkLst>
          <pc:docMk/>
          <pc:sldMk cId="1736247668" sldId="300"/>
        </pc:sldMkLst>
      </pc:sldChg>
      <pc:sldChg chg="addSp delSp modSp add del mod">
        <pc:chgData name="Jaclyn Randazzo" userId="0f6d5133-0d29-4937-b5b4-b46595d8c649" providerId="ADAL" clId="{7997D6CE-2183-43AF-94CC-96E4FFC20829}" dt="2024-06-28T20:43:14.170" v="1749" actId="47"/>
        <pc:sldMkLst>
          <pc:docMk/>
          <pc:sldMk cId="2590078840" sldId="300"/>
        </pc:sldMkLst>
        <pc:spChg chg="add mod">
          <ac:chgData name="Jaclyn Randazzo" userId="0f6d5133-0d29-4937-b5b4-b46595d8c649" providerId="ADAL" clId="{7997D6CE-2183-43AF-94CC-96E4FFC20829}" dt="2024-06-28T20:36:36.641" v="1742" actId="20577"/>
          <ac:spMkLst>
            <pc:docMk/>
            <pc:sldMk cId="2590078840" sldId="300"/>
            <ac:spMk id="2" creationId="{0B7F2D13-21AD-CD4C-B708-82B7B9D001AF}"/>
          </ac:spMkLst>
        </pc:spChg>
        <pc:spChg chg="add mod">
          <ac:chgData name="Jaclyn Randazzo" userId="0f6d5133-0d29-4937-b5b4-b46595d8c649" providerId="ADAL" clId="{7997D6CE-2183-43AF-94CC-96E4FFC20829}" dt="2024-06-28T20:36:33.500" v="1740"/>
          <ac:spMkLst>
            <pc:docMk/>
            <pc:sldMk cId="2590078840" sldId="300"/>
            <ac:spMk id="3" creationId="{556F1108-77B6-6E4B-0D55-E3406167824C}"/>
          </ac:spMkLst>
        </pc:spChg>
        <pc:spChg chg="del">
          <ac:chgData name="Jaclyn Randazzo" userId="0f6d5133-0d29-4937-b5b4-b46595d8c649" providerId="ADAL" clId="{7997D6CE-2183-43AF-94CC-96E4FFC20829}" dt="2024-06-28T18:54:39.159" v="1661" actId="478"/>
          <ac:spMkLst>
            <pc:docMk/>
            <pc:sldMk cId="2590078840" sldId="300"/>
            <ac:spMk id="4" creationId="{26E79AF7-B5DD-19D2-3E4F-9535AC11B916}"/>
          </ac:spMkLst>
        </pc:spChg>
        <pc:spChg chg="del">
          <ac:chgData name="Jaclyn Randazzo" userId="0f6d5133-0d29-4937-b5b4-b46595d8c649" providerId="ADAL" clId="{7997D6CE-2183-43AF-94CC-96E4FFC20829}" dt="2024-06-28T20:36:32.368" v="1739" actId="478"/>
          <ac:spMkLst>
            <pc:docMk/>
            <pc:sldMk cId="2590078840" sldId="300"/>
            <ac:spMk id="8" creationId="{31C02657-6675-986D-0525-83A8D5D11681}"/>
          </ac:spMkLst>
        </pc:spChg>
        <pc:spChg chg="del mod">
          <ac:chgData name="Jaclyn Randazzo" userId="0f6d5133-0d29-4937-b5b4-b46595d8c649" providerId="ADAL" clId="{7997D6CE-2183-43AF-94CC-96E4FFC20829}" dt="2024-06-28T20:36:30.437" v="1738" actId="478"/>
          <ac:spMkLst>
            <pc:docMk/>
            <pc:sldMk cId="2590078840" sldId="300"/>
            <ac:spMk id="9" creationId="{F6B0DC77-6006-CE55-A7BD-0264391E8237}"/>
          </ac:spMkLst>
        </pc:spChg>
      </pc:sldChg>
      <pc:sldChg chg="addSp delSp modSp add del mod">
        <pc:chgData name="Jaclyn Randazzo" userId="0f6d5133-0d29-4937-b5b4-b46595d8c649" providerId="ADAL" clId="{7997D6CE-2183-43AF-94CC-96E4FFC20829}" dt="2024-06-28T20:43:15.311" v="1750" actId="47"/>
        <pc:sldMkLst>
          <pc:docMk/>
          <pc:sldMk cId="666940921" sldId="301"/>
        </pc:sldMkLst>
        <pc:spChg chg="add mod">
          <ac:chgData name="Jaclyn Randazzo" userId="0f6d5133-0d29-4937-b5b4-b46595d8c649" providerId="ADAL" clId="{7997D6CE-2183-43AF-94CC-96E4FFC20829}" dt="2024-06-28T20:36:47.655" v="1747" actId="20577"/>
          <ac:spMkLst>
            <pc:docMk/>
            <pc:sldMk cId="666940921" sldId="301"/>
            <ac:spMk id="2" creationId="{471D892D-5BDA-C884-D3CA-EE0156F68655}"/>
          </ac:spMkLst>
        </pc:spChg>
        <pc:spChg chg="add mod">
          <ac:chgData name="Jaclyn Randazzo" userId="0f6d5133-0d29-4937-b5b4-b46595d8c649" providerId="ADAL" clId="{7997D6CE-2183-43AF-94CC-96E4FFC20829}" dt="2024-06-28T20:36:44.020" v="1745"/>
          <ac:spMkLst>
            <pc:docMk/>
            <pc:sldMk cId="666940921" sldId="301"/>
            <ac:spMk id="3" creationId="{1D4607AF-FB34-EF6D-E4F9-6887FC7C8DD5}"/>
          </ac:spMkLst>
        </pc:spChg>
        <pc:spChg chg="del">
          <ac:chgData name="Jaclyn Randazzo" userId="0f6d5133-0d29-4937-b5b4-b46595d8c649" providerId="ADAL" clId="{7997D6CE-2183-43AF-94CC-96E4FFC20829}" dt="2024-06-28T18:54:43.565" v="1662" actId="478"/>
          <ac:spMkLst>
            <pc:docMk/>
            <pc:sldMk cId="666940921" sldId="301"/>
            <ac:spMk id="4" creationId="{26E79AF7-B5DD-19D2-3E4F-9535AC11B916}"/>
          </ac:spMkLst>
        </pc:spChg>
        <pc:spChg chg="del">
          <ac:chgData name="Jaclyn Randazzo" userId="0f6d5133-0d29-4937-b5b4-b46595d8c649" providerId="ADAL" clId="{7997D6CE-2183-43AF-94CC-96E4FFC20829}" dt="2024-06-28T20:36:40.972" v="1743" actId="478"/>
          <ac:spMkLst>
            <pc:docMk/>
            <pc:sldMk cId="666940921" sldId="301"/>
            <ac:spMk id="8" creationId="{31C02657-6675-986D-0525-83A8D5D11681}"/>
          </ac:spMkLst>
        </pc:spChg>
        <pc:spChg chg="del mod">
          <ac:chgData name="Jaclyn Randazzo" userId="0f6d5133-0d29-4937-b5b4-b46595d8c649" providerId="ADAL" clId="{7997D6CE-2183-43AF-94CC-96E4FFC20829}" dt="2024-06-28T20:36:43.018" v="1744" actId="478"/>
          <ac:spMkLst>
            <pc:docMk/>
            <pc:sldMk cId="666940921" sldId="301"/>
            <ac:spMk id="9" creationId="{F6B0DC77-6006-CE55-A7BD-0264391E8237}"/>
          </ac:spMkLst>
        </pc:spChg>
      </pc:sldChg>
      <pc:sldChg chg="new del">
        <pc:chgData name="Jaclyn Randazzo" userId="0f6d5133-0d29-4937-b5b4-b46595d8c649" providerId="ADAL" clId="{7997D6CE-2183-43AF-94CC-96E4FFC20829}" dt="2024-06-28T15:02:13.156" v="1252" actId="47"/>
        <pc:sldMkLst>
          <pc:docMk/>
          <pc:sldMk cId="1715241711" sldId="302"/>
        </pc:sldMkLst>
      </pc:sldChg>
      <pc:sldChg chg="addSp delSp modSp new mod setBg">
        <pc:chgData name="Jaclyn Randazzo" userId="0f6d5133-0d29-4937-b5b4-b46595d8c649" providerId="ADAL" clId="{7997D6CE-2183-43AF-94CC-96E4FFC20829}" dt="2024-07-03T15:23:37.695" v="2169" actId="255"/>
        <pc:sldMkLst>
          <pc:docMk/>
          <pc:sldMk cId="2684681075" sldId="302"/>
        </pc:sldMkLst>
        <pc:spChg chg="mod">
          <ac:chgData name="Jaclyn Randazzo" userId="0f6d5133-0d29-4937-b5b4-b46595d8c649" providerId="ADAL" clId="{7997D6CE-2183-43AF-94CC-96E4FFC20829}" dt="2024-07-03T15:23:37.695" v="2169" actId="255"/>
          <ac:spMkLst>
            <pc:docMk/>
            <pc:sldMk cId="2684681075" sldId="302"/>
            <ac:spMk id="2" creationId="{FAC53ECC-57DD-F799-DEB4-5F4FECA1551C}"/>
          </ac:spMkLst>
        </pc:spChg>
        <pc:spChg chg="mod">
          <ac:chgData name="Jaclyn Randazzo" userId="0f6d5133-0d29-4937-b5b4-b46595d8c649" providerId="ADAL" clId="{7997D6CE-2183-43AF-94CC-96E4FFC20829}" dt="2024-07-03T13:50:03.104" v="2160" actId="207"/>
          <ac:spMkLst>
            <pc:docMk/>
            <pc:sldMk cId="2684681075" sldId="302"/>
            <ac:spMk id="3" creationId="{1D8D9891-B917-D579-C30A-B9265F407AC3}"/>
          </ac:spMkLst>
        </pc:spChg>
        <pc:spChg chg="add del mod ord">
          <ac:chgData name="Jaclyn Randazzo" userId="0f6d5133-0d29-4937-b5b4-b46595d8c649" providerId="ADAL" clId="{7997D6CE-2183-43AF-94CC-96E4FFC20829}" dt="2024-06-28T15:10:04.777" v="1410" actId="478"/>
          <ac:spMkLst>
            <pc:docMk/>
            <pc:sldMk cId="2684681075" sldId="302"/>
            <ac:spMk id="4" creationId="{7CA9ABCA-4DB5-B93E-9270-647D25ADB009}"/>
          </ac:spMkLst>
        </pc:spChg>
        <pc:spChg chg="add del mod">
          <ac:chgData name="Jaclyn Randazzo" userId="0f6d5133-0d29-4937-b5b4-b46595d8c649" providerId="ADAL" clId="{7997D6CE-2183-43AF-94CC-96E4FFC20829}" dt="2024-06-28T18:48:09.059" v="1649" actId="478"/>
          <ac:spMkLst>
            <pc:docMk/>
            <pc:sldMk cId="2684681075" sldId="302"/>
            <ac:spMk id="5" creationId="{0EE86C1D-95A9-3A27-D837-DC6624ABA820}"/>
          </ac:spMkLst>
        </pc:spChg>
        <pc:spChg chg="add mod">
          <ac:chgData name="Jaclyn Randazzo" userId="0f6d5133-0d29-4937-b5b4-b46595d8c649" providerId="ADAL" clId="{7997D6CE-2183-43AF-94CC-96E4FFC20829}" dt="2024-07-03T15:18:42.006" v="2166" actId="207"/>
          <ac:spMkLst>
            <pc:docMk/>
            <pc:sldMk cId="2684681075" sldId="302"/>
            <ac:spMk id="11" creationId="{F99634CE-32AF-7899-4868-46FA31B121D1}"/>
          </ac:spMkLst>
        </pc:spChg>
        <pc:picChg chg="add mod">
          <ac:chgData name="Jaclyn Randazzo" userId="0f6d5133-0d29-4937-b5b4-b46595d8c649" providerId="ADAL" clId="{7997D6CE-2183-43AF-94CC-96E4FFC20829}" dt="2024-07-03T13:48:01.300" v="2158"/>
          <ac:picMkLst>
            <pc:docMk/>
            <pc:sldMk cId="2684681075" sldId="302"/>
            <ac:picMk id="5" creationId="{370BEB4E-52B3-4D67-BC68-C975C30EBE65}"/>
          </ac:picMkLst>
        </pc:picChg>
        <pc:picChg chg="add del mod">
          <ac:chgData name="Jaclyn Randazzo" userId="0f6d5133-0d29-4937-b5b4-b46595d8c649" providerId="ADAL" clId="{7997D6CE-2183-43AF-94CC-96E4FFC20829}" dt="2024-06-28T15:57:02.297" v="1513" actId="478"/>
          <ac:picMkLst>
            <pc:docMk/>
            <pc:sldMk cId="2684681075" sldId="302"/>
            <ac:picMk id="6" creationId="{E00BFF2F-21E1-0B75-56D1-EF9F75560F0A}"/>
          </ac:picMkLst>
        </pc:picChg>
        <pc:picChg chg="add del mod">
          <ac:chgData name="Jaclyn Randazzo" userId="0f6d5133-0d29-4937-b5b4-b46595d8c649" providerId="ADAL" clId="{7997D6CE-2183-43AF-94CC-96E4FFC20829}" dt="2024-07-03T13:48:00.906" v="2157" actId="478"/>
          <ac:picMkLst>
            <pc:docMk/>
            <pc:sldMk cId="2684681075" sldId="302"/>
            <ac:picMk id="8" creationId="{7FF01E3D-A5AA-5374-60D6-BB90568DE01E}"/>
          </ac:picMkLst>
        </pc:picChg>
        <pc:picChg chg="add del mod">
          <ac:chgData name="Jaclyn Randazzo" userId="0f6d5133-0d29-4937-b5b4-b46595d8c649" providerId="ADAL" clId="{7997D6CE-2183-43AF-94CC-96E4FFC20829}" dt="2024-06-28T15:58:21.435" v="1524" actId="478"/>
          <ac:picMkLst>
            <pc:docMk/>
            <pc:sldMk cId="2684681075" sldId="302"/>
            <ac:picMk id="10" creationId="{F912BD07-BD04-B1D8-2FA7-B78CD71651EB}"/>
          </ac:picMkLst>
        </pc:picChg>
      </pc:sldChg>
      <pc:sldChg chg="new del">
        <pc:chgData name="Jaclyn Randazzo" userId="0f6d5133-0d29-4937-b5b4-b46595d8c649" providerId="ADAL" clId="{7997D6CE-2183-43AF-94CC-96E4FFC20829}" dt="2024-06-28T18:10:08.412" v="1603" actId="680"/>
        <pc:sldMkLst>
          <pc:docMk/>
          <pc:sldMk cId="4088211113" sldId="303"/>
        </pc:sldMkLst>
      </pc:sldChg>
      <pc:sldChg chg="modSp add del mod">
        <pc:chgData name="Jaclyn Randazzo" userId="0f6d5133-0d29-4937-b5b4-b46595d8c649" providerId="ADAL" clId="{7997D6CE-2183-43AF-94CC-96E4FFC20829}" dt="2024-06-28T20:44:03.718" v="1785" actId="20577"/>
        <pc:sldMkLst>
          <pc:docMk/>
          <pc:sldMk cId="1944986167" sldId="304"/>
        </pc:sldMkLst>
        <pc:spChg chg="mod">
          <ac:chgData name="Jaclyn Randazzo" userId="0f6d5133-0d29-4937-b5b4-b46595d8c649" providerId="ADAL" clId="{7997D6CE-2183-43AF-94CC-96E4FFC20829}" dt="2024-06-28T20:44:03.718" v="1785" actId="20577"/>
          <ac:spMkLst>
            <pc:docMk/>
            <pc:sldMk cId="1944986167" sldId="304"/>
            <ac:spMk id="6" creationId="{92EF0B3F-4713-F1DB-7526-C9F2BB8706B4}"/>
          </ac:spMkLst>
        </pc:spChg>
      </pc:sldChg>
      <pc:sldChg chg="modSp add del mod">
        <pc:chgData name="Jaclyn Randazzo" userId="0f6d5133-0d29-4937-b5b4-b46595d8c649" providerId="ADAL" clId="{7997D6CE-2183-43AF-94CC-96E4FFC20829}" dt="2024-06-28T20:44:18.066" v="1839" actId="20577"/>
        <pc:sldMkLst>
          <pc:docMk/>
          <pc:sldMk cId="2092458601" sldId="305"/>
        </pc:sldMkLst>
        <pc:spChg chg="mod">
          <ac:chgData name="Jaclyn Randazzo" userId="0f6d5133-0d29-4937-b5b4-b46595d8c649" providerId="ADAL" clId="{7997D6CE-2183-43AF-94CC-96E4FFC20829}" dt="2024-06-28T20:44:18.066" v="1839" actId="20577"/>
          <ac:spMkLst>
            <pc:docMk/>
            <pc:sldMk cId="2092458601" sldId="305"/>
            <ac:spMk id="6" creationId="{CACEFDFB-9FDD-40D1-15DD-1481BA58B88F}"/>
          </ac:spMkLst>
        </pc:spChg>
      </pc:sldChg>
      <pc:sldChg chg="modSp add del mod">
        <pc:chgData name="Jaclyn Randazzo" userId="0f6d5133-0d29-4937-b5b4-b46595d8c649" providerId="ADAL" clId="{7997D6CE-2183-43AF-94CC-96E4FFC20829}" dt="2024-06-28T20:44:33.283" v="1893" actId="20577"/>
        <pc:sldMkLst>
          <pc:docMk/>
          <pc:sldMk cId="3560226196" sldId="306"/>
        </pc:sldMkLst>
        <pc:spChg chg="mod">
          <ac:chgData name="Jaclyn Randazzo" userId="0f6d5133-0d29-4937-b5b4-b46595d8c649" providerId="ADAL" clId="{7997D6CE-2183-43AF-94CC-96E4FFC20829}" dt="2024-06-28T20:44:33.283" v="1893" actId="20577"/>
          <ac:spMkLst>
            <pc:docMk/>
            <pc:sldMk cId="3560226196" sldId="306"/>
            <ac:spMk id="4" creationId="{E5EE9B14-E9DC-9829-57AA-A41273228DE2}"/>
          </ac:spMkLst>
        </pc:spChg>
      </pc:sldChg>
      <pc:sldMasterChg chg="setBg delSldLayout modSldLayout sldLayoutOrd">
        <pc:chgData name="Jaclyn Randazzo" userId="0f6d5133-0d29-4937-b5b4-b46595d8c649" providerId="ADAL" clId="{7997D6CE-2183-43AF-94CC-96E4FFC20829}" dt="2024-07-03T15:21:10.654" v="2168"/>
        <pc:sldMasterMkLst>
          <pc:docMk/>
          <pc:sldMasterMk cId="3761819113" sldId="2147483648"/>
        </pc:sldMasterMkLst>
        <pc:sldLayoutChg chg="delSp mod ord setBg">
          <pc:chgData name="Jaclyn Randazzo" userId="0f6d5133-0d29-4937-b5b4-b46595d8c649" providerId="ADAL" clId="{7997D6CE-2183-43AF-94CC-96E4FFC20829}" dt="2024-07-03T13:45:52.060" v="2154"/>
          <pc:sldLayoutMkLst>
            <pc:docMk/>
            <pc:sldMasterMk cId="3761819113" sldId="2147483648"/>
            <pc:sldLayoutMk cId="3717768238" sldId="2147483649"/>
          </pc:sldLayoutMkLst>
          <pc:picChg chg="del">
            <ac:chgData name="Jaclyn Randazzo" userId="0f6d5133-0d29-4937-b5b4-b46595d8c649" providerId="ADAL" clId="{7997D6CE-2183-43AF-94CC-96E4FFC20829}" dt="2024-06-28T20:43:32.929" v="1753" actId="478"/>
            <ac:picMkLst>
              <pc:docMk/>
              <pc:sldMasterMk cId="3761819113" sldId="2147483648"/>
              <pc:sldLayoutMk cId="3717768238" sldId="2147483649"/>
              <ac:picMk id="11" creationId="{5AD6365B-39A4-4548-92DB-B6C46332E9B7}"/>
            </ac:picMkLst>
          </pc:picChg>
        </pc:sldLayoutChg>
        <pc:sldLayoutChg chg="del">
          <pc:chgData name="Jaclyn Randazzo" userId="0f6d5133-0d29-4937-b5b4-b46595d8c649" providerId="ADAL" clId="{7997D6CE-2183-43AF-94CC-96E4FFC20829}" dt="2024-06-27T21:11:11.831" v="867" actId="2696"/>
          <pc:sldLayoutMkLst>
            <pc:docMk/>
            <pc:sldMasterMk cId="3761819113" sldId="2147483648"/>
            <pc:sldLayoutMk cId="3642202355" sldId="2147483650"/>
          </pc:sldLayoutMkLst>
        </pc:sldLayoutChg>
        <pc:sldLayoutChg chg="del">
          <pc:chgData name="Jaclyn Randazzo" userId="0f6d5133-0d29-4937-b5b4-b46595d8c649" providerId="ADAL" clId="{7997D6CE-2183-43AF-94CC-96E4FFC20829}" dt="2024-06-27T20:59:46.929" v="864" actId="2696"/>
          <pc:sldLayoutMkLst>
            <pc:docMk/>
            <pc:sldMasterMk cId="3761819113" sldId="2147483648"/>
            <pc:sldLayoutMk cId="1678302731" sldId="2147483651"/>
          </pc:sldLayoutMkLst>
        </pc:sldLayoutChg>
        <pc:sldLayoutChg chg="addSp delSp modSp mod setBg">
          <pc:chgData name="Jaclyn Randazzo" userId="0f6d5133-0d29-4937-b5b4-b46595d8c649" providerId="ADAL" clId="{7997D6CE-2183-43AF-94CC-96E4FFC20829}" dt="2024-07-03T15:21:10.654" v="2168"/>
          <pc:sldLayoutMkLst>
            <pc:docMk/>
            <pc:sldMasterMk cId="3761819113" sldId="2147483648"/>
            <pc:sldLayoutMk cId="4110865591" sldId="2147483651"/>
          </pc:sldLayoutMkLst>
          <pc:spChg chg="del mod">
            <ac:chgData name="Jaclyn Randazzo" userId="0f6d5133-0d29-4937-b5b4-b46595d8c649" providerId="ADAL" clId="{7997D6CE-2183-43AF-94CC-96E4FFC20829}" dt="2024-06-28T18:55:26.237" v="1671" actId="478"/>
            <ac:spMkLst>
              <pc:docMk/>
              <pc:sldMasterMk cId="3761819113" sldId="2147483648"/>
              <pc:sldLayoutMk cId="4110865591" sldId="2147483651"/>
              <ac:spMk id="6" creationId="{00000000-0000-0000-0000-000000000000}"/>
            </ac:spMkLst>
          </pc:spChg>
          <pc:spChg chg="add del mod">
            <ac:chgData name="Jaclyn Randazzo" userId="0f6d5133-0d29-4937-b5b4-b46595d8c649" providerId="ADAL" clId="{7997D6CE-2183-43AF-94CC-96E4FFC20829}" dt="2024-06-28T18:56:30.351" v="1679" actId="478"/>
            <ac:spMkLst>
              <pc:docMk/>
              <pc:sldMasterMk cId="3761819113" sldId="2147483648"/>
              <pc:sldLayoutMk cId="4110865591" sldId="2147483651"/>
              <ac:spMk id="7" creationId="{5E2D4185-76EC-8A49-5BF8-A9C7B68FFF1C}"/>
            </ac:spMkLst>
          </pc:spChg>
          <pc:picChg chg="add mod">
            <ac:chgData name="Jaclyn Randazzo" userId="0f6d5133-0d29-4937-b5b4-b46595d8c649" providerId="ADAL" clId="{7997D6CE-2183-43AF-94CC-96E4FFC20829}" dt="2024-07-03T15:21:10.654" v="2168"/>
            <ac:picMkLst>
              <pc:docMk/>
              <pc:sldMasterMk cId="3761819113" sldId="2147483648"/>
              <pc:sldLayoutMk cId="4110865591" sldId="2147483651"/>
              <ac:picMk id="6" creationId="{8C26A1FD-29AB-12F8-F95B-18FBBDA0A4B5}"/>
            </ac:picMkLst>
          </pc:picChg>
          <pc:picChg chg="del mod">
            <ac:chgData name="Jaclyn Randazzo" userId="0f6d5133-0d29-4937-b5b4-b46595d8c649" providerId="ADAL" clId="{7997D6CE-2183-43AF-94CC-96E4FFC20829}" dt="2024-07-03T15:21:10.347" v="2167" actId="478"/>
            <ac:picMkLst>
              <pc:docMk/>
              <pc:sldMasterMk cId="3761819113" sldId="2147483648"/>
              <pc:sldLayoutMk cId="4110865591" sldId="2147483651"/>
              <ac:picMk id="12" creationId="{B93C16B1-5211-F333-0A34-09867D3E79EB}"/>
            </ac:picMkLst>
          </pc:picChg>
        </pc:sldLayoutChg>
        <pc:sldLayoutChg chg="addSp delSp modSp mod setBg">
          <pc:chgData name="Jaclyn Randazzo" userId="0f6d5133-0d29-4937-b5b4-b46595d8c649" providerId="ADAL" clId="{7997D6CE-2183-43AF-94CC-96E4FFC20829}" dt="2024-07-03T13:45:52.060" v="2154"/>
          <pc:sldLayoutMkLst>
            <pc:docMk/>
            <pc:sldMasterMk cId="3761819113" sldId="2147483648"/>
            <pc:sldLayoutMk cId="2263282247" sldId="2147483652"/>
          </pc:sldLayoutMkLst>
          <pc:spChg chg="add mod">
            <ac:chgData name="Jaclyn Randazzo" userId="0f6d5133-0d29-4937-b5b4-b46595d8c649" providerId="ADAL" clId="{7997D6CE-2183-43AF-94CC-96E4FFC20829}" dt="2024-06-28T18:55:35.911" v="1674"/>
            <ac:spMkLst>
              <pc:docMk/>
              <pc:sldMasterMk cId="3761819113" sldId="2147483648"/>
              <pc:sldLayoutMk cId="2263282247" sldId="2147483652"/>
              <ac:spMk id="3" creationId="{CEFDDC1F-B4C4-1112-8B12-1145455CBFBE}"/>
            </ac:spMkLst>
          </pc:spChg>
          <pc:spChg chg="del mod">
            <ac:chgData name="Jaclyn Randazzo" userId="0f6d5133-0d29-4937-b5b4-b46595d8c649" providerId="ADAL" clId="{7997D6CE-2183-43AF-94CC-96E4FFC20829}" dt="2024-06-28T18:55:34.496" v="1673" actId="478"/>
            <ac:spMkLst>
              <pc:docMk/>
              <pc:sldMasterMk cId="3761819113" sldId="2147483648"/>
              <pc:sldLayoutMk cId="2263282247" sldId="2147483652"/>
              <ac:spMk id="6" creationId="{00000000-0000-0000-0000-000000000000}"/>
            </ac:spMkLst>
          </pc:spChg>
        </pc:sldLayoutChg>
        <pc:sldLayoutChg chg="del">
          <pc:chgData name="Jaclyn Randazzo" userId="0f6d5133-0d29-4937-b5b4-b46595d8c649" providerId="ADAL" clId="{7997D6CE-2183-43AF-94CC-96E4FFC20829}" dt="2024-06-27T20:58:42.209" v="863" actId="2696"/>
          <pc:sldLayoutMkLst>
            <pc:docMk/>
            <pc:sldMasterMk cId="3761819113" sldId="2147483648"/>
            <pc:sldLayoutMk cId="3986841301" sldId="2147483652"/>
          </pc:sldLayoutMkLst>
        </pc:sldLayoutChg>
        <pc:sldLayoutChg chg="addSp delSp modSp mod setBg">
          <pc:chgData name="Jaclyn Randazzo" userId="0f6d5133-0d29-4937-b5b4-b46595d8c649" providerId="ADAL" clId="{7997D6CE-2183-43AF-94CC-96E4FFC20829}" dt="2024-07-03T13:45:52.060" v="2154"/>
          <pc:sldLayoutMkLst>
            <pc:docMk/>
            <pc:sldMasterMk cId="3761819113" sldId="2147483648"/>
            <pc:sldLayoutMk cId="451672909" sldId="2147483653"/>
          </pc:sldLayoutMkLst>
          <pc:spChg chg="add mod">
            <ac:chgData name="Jaclyn Randazzo" userId="0f6d5133-0d29-4937-b5b4-b46595d8c649" providerId="ADAL" clId="{7997D6CE-2183-43AF-94CC-96E4FFC20829}" dt="2024-06-28T18:55:42.682" v="1676"/>
            <ac:spMkLst>
              <pc:docMk/>
              <pc:sldMasterMk cId="3761819113" sldId="2147483648"/>
              <pc:sldLayoutMk cId="451672909" sldId="2147483653"/>
              <ac:spMk id="2" creationId="{B2FC6E99-1A82-75E0-724E-89087A055DB6}"/>
            </ac:spMkLst>
          </pc:spChg>
          <pc:spChg chg="del mod">
            <ac:chgData name="Jaclyn Randazzo" userId="0f6d5133-0d29-4937-b5b4-b46595d8c649" providerId="ADAL" clId="{7997D6CE-2183-43AF-94CC-96E4FFC20829}" dt="2024-06-28T18:55:41.529" v="1675" actId="478"/>
            <ac:spMkLst>
              <pc:docMk/>
              <pc:sldMasterMk cId="3761819113" sldId="2147483648"/>
              <pc:sldLayoutMk cId="451672909" sldId="2147483653"/>
              <ac:spMk id="6" creationId="{00000000-0000-0000-0000-000000000000}"/>
            </ac:spMkLst>
          </pc:spChg>
        </pc:sldLayoutChg>
        <pc:sldLayoutChg chg="del">
          <pc:chgData name="Jaclyn Randazzo" userId="0f6d5133-0d29-4937-b5b4-b46595d8c649" providerId="ADAL" clId="{7997D6CE-2183-43AF-94CC-96E4FFC20829}" dt="2024-06-27T20:58:38.136" v="862" actId="2696"/>
          <pc:sldLayoutMkLst>
            <pc:docMk/>
            <pc:sldMasterMk cId="3761819113" sldId="2147483648"/>
            <pc:sldLayoutMk cId="2839327518" sldId="2147483653"/>
          </pc:sldLayoutMkLst>
        </pc:sldLayoutChg>
        <pc:sldLayoutChg chg="del">
          <pc:chgData name="Jaclyn Randazzo" userId="0f6d5133-0d29-4937-b5b4-b46595d8c649" providerId="ADAL" clId="{7997D6CE-2183-43AF-94CC-96E4FFC20829}" dt="2024-06-27T20:58:33.658" v="861" actId="2696"/>
          <pc:sldLayoutMkLst>
            <pc:docMk/>
            <pc:sldMasterMk cId="3761819113" sldId="2147483648"/>
            <pc:sldLayoutMk cId="1238902432" sldId="2147483654"/>
          </pc:sldLayoutMkLst>
        </pc:sldLayoutChg>
        <pc:sldLayoutChg chg="addSp delSp modSp mod setBg">
          <pc:chgData name="Jaclyn Randazzo" userId="0f6d5133-0d29-4937-b5b4-b46595d8c649" providerId="ADAL" clId="{7997D6CE-2183-43AF-94CC-96E4FFC20829}" dt="2024-07-03T13:45:52.060" v="2154"/>
          <pc:sldLayoutMkLst>
            <pc:docMk/>
            <pc:sldMasterMk cId="3761819113" sldId="2147483648"/>
            <pc:sldLayoutMk cId="3019549952" sldId="2147483654"/>
          </pc:sldLayoutMkLst>
          <pc:spChg chg="add mod">
            <ac:chgData name="Jaclyn Randazzo" userId="0f6d5133-0d29-4937-b5b4-b46595d8c649" providerId="ADAL" clId="{7997D6CE-2183-43AF-94CC-96E4FFC20829}" dt="2024-06-28T18:55:52.142" v="1678"/>
            <ac:spMkLst>
              <pc:docMk/>
              <pc:sldMasterMk cId="3761819113" sldId="2147483648"/>
              <pc:sldLayoutMk cId="3019549952" sldId="2147483654"/>
              <ac:spMk id="3" creationId="{C2F4B8EE-34F4-DEC3-3086-F2F7E9F4C012}"/>
            </ac:spMkLst>
          </pc:spChg>
          <pc:spChg chg="del mod">
            <ac:chgData name="Jaclyn Randazzo" userId="0f6d5133-0d29-4937-b5b4-b46595d8c649" providerId="ADAL" clId="{7997D6CE-2183-43AF-94CC-96E4FFC20829}" dt="2024-06-28T18:55:50.993" v="1677" actId="478"/>
            <ac:spMkLst>
              <pc:docMk/>
              <pc:sldMasterMk cId="3761819113" sldId="2147483648"/>
              <pc:sldLayoutMk cId="3019549952" sldId="2147483654"/>
              <ac:spMk id="6" creationId="{00000000-0000-0000-0000-000000000000}"/>
            </ac:spMkLst>
          </pc:spChg>
        </pc:sldLayoutChg>
        <pc:sldLayoutChg chg="del">
          <pc:chgData name="Jaclyn Randazzo" userId="0f6d5133-0d29-4937-b5b4-b46595d8c649" providerId="ADAL" clId="{7997D6CE-2183-43AF-94CC-96E4FFC20829}" dt="2024-06-27T20:58:32.130" v="860" actId="2696"/>
          <pc:sldLayoutMkLst>
            <pc:docMk/>
            <pc:sldMasterMk cId="3761819113" sldId="2147483648"/>
            <pc:sldLayoutMk cId="1109787117" sldId="2147483655"/>
          </pc:sldLayoutMkLst>
        </pc:sldLayoutChg>
        <pc:sldLayoutChg chg="del">
          <pc:chgData name="Jaclyn Randazzo" userId="0f6d5133-0d29-4937-b5b4-b46595d8c649" providerId="ADAL" clId="{7997D6CE-2183-43AF-94CC-96E4FFC20829}" dt="2024-06-27T20:58:30.935" v="859" actId="2696"/>
          <pc:sldLayoutMkLst>
            <pc:docMk/>
            <pc:sldMasterMk cId="3761819113" sldId="2147483648"/>
            <pc:sldLayoutMk cId="412129943" sldId="2147483656"/>
          </pc:sldLayoutMkLst>
        </pc:sldLayoutChg>
        <pc:sldLayoutChg chg="del">
          <pc:chgData name="Jaclyn Randazzo" userId="0f6d5133-0d29-4937-b5b4-b46595d8c649" providerId="ADAL" clId="{7997D6CE-2183-43AF-94CC-96E4FFC20829}" dt="2024-06-27T20:58:29.401" v="858" actId="2696"/>
          <pc:sldLayoutMkLst>
            <pc:docMk/>
            <pc:sldMasterMk cId="3761819113" sldId="2147483648"/>
            <pc:sldLayoutMk cId="718017600" sldId="2147483657"/>
          </pc:sldLayoutMkLst>
        </pc:sldLayoutChg>
        <pc:sldLayoutChg chg="del">
          <pc:chgData name="Jaclyn Randazzo" userId="0f6d5133-0d29-4937-b5b4-b46595d8c649" providerId="ADAL" clId="{7997D6CE-2183-43AF-94CC-96E4FFC20829}" dt="2024-06-27T20:58:28.049" v="857" actId="2696"/>
          <pc:sldLayoutMkLst>
            <pc:docMk/>
            <pc:sldMasterMk cId="3761819113" sldId="2147483648"/>
            <pc:sldLayoutMk cId="1956102047" sldId="2147483658"/>
          </pc:sldLayoutMkLst>
        </pc:sldLayoutChg>
        <pc:sldLayoutChg chg="del">
          <pc:chgData name="Jaclyn Randazzo" userId="0f6d5133-0d29-4937-b5b4-b46595d8c649" providerId="ADAL" clId="{7997D6CE-2183-43AF-94CC-96E4FFC20829}" dt="2024-06-27T20:58:26.445" v="856" actId="2696"/>
          <pc:sldLayoutMkLst>
            <pc:docMk/>
            <pc:sldMasterMk cId="3761819113" sldId="2147483648"/>
            <pc:sldLayoutMk cId="1961964864"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A2F088-FDA7-431A-83D8-C46853471259}" type="datetimeFigureOut">
              <a:rPr lang="en-US" smtClean="0"/>
              <a:t>10/31/2024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1DECFC-91BF-4AD5-8C5F-471766CF9085}" type="slidenum">
              <a:rPr lang="en-US" smtClean="0"/>
              <a:t>‹#›</a:t>
            </a:fld>
            <a:endParaRPr lang="en-US"/>
          </a:p>
        </p:txBody>
      </p:sp>
    </p:spTree>
    <p:extLst>
      <p:ext uri="{BB962C8B-B14F-4D97-AF65-F5344CB8AC3E}">
        <p14:creationId xmlns:p14="http://schemas.microsoft.com/office/powerpoint/2010/main" val="61396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https://ondemand.metopera.org/performance/detail/8cf8263c-5fe8-5160-bd82-543d43648092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https://www.youtube.com/watch?v=Ztq4oIi8mW8</a:t>
            </a:r>
          </a:p>
        </p:txBody>
      </p:sp>
      <p:sp>
        <p:nvSpPr>
          <p:cNvPr id="4" name="Slide Number Placeholder 3"/>
          <p:cNvSpPr>
            <a:spLocks noGrp="1"/>
          </p:cNvSpPr>
          <p:nvPr>
            <p:ph type="sldNum" sz="quarter" idx="5"/>
          </p:nvPr>
        </p:nvSpPr>
        <p:spPr/>
        <p:txBody>
          <a:bodyPr/>
          <a:lstStyle/>
          <a:p>
            <a:fld id="{101DECFC-91BF-4AD5-8C5F-471766CF9085}" type="slidenum">
              <a:rPr lang="en-US" smtClean="0"/>
              <a:t>8</a:t>
            </a:fld>
            <a:endParaRPr lang="en-US"/>
          </a:p>
        </p:txBody>
      </p:sp>
    </p:spTree>
    <p:extLst>
      <p:ext uri="{BB962C8B-B14F-4D97-AF65-F5344CB8AC3E}">
        <p14:creationId xmlns:p14="http://schemas.microsoft.com/office/powerpoint/2010/main" val="3361417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https://ondemand.metopera.org/performance/detail/8cf8263c-5fe8-5160-bd82-543d43648092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https://www.youtube.com/watch?v=Ztq4oIi8mW8</a:t>
            </a:r>
          </a:p>
          <a:p>
            <a:endParaRPr lang="en-US" dirty="0"/>
          </a:p>
        </p:txBody>
      </p:sp>
      <p:sp>
        <p:nvSpPr>
          <p:cNvPr id="4" name="Slide Number Placeholder 3"/>
          <p:cNvSpPr>
            <a:spLocks noGrp="1"/>
          </p:cNvSpPr>
          <p:nvPr>
            <p:ph type="sldNum" sz="quarter" idx="5"/>
          </p:nvPr>
        </p:nvSpPr>
        <p:spPr/>
        <p:txBody>
          <a:bodyPr/>
          <a:lstStyle/>
          <a:p>
            <a:fld id="{101DECFC-91BF-4AD5-8C5F-471766CF9085}" type="slidenum">
              <a:rPr lang="en-US" smtClean="0"/>
              <a:t>10</a:t>
            </a:fld>
            <a:endParaRPr lang="en-US"/>
          </a:p>
        </p:txBody>
      </p:sp>
    </p:spTree>
    <p:extLst>
      <p:ext uri="{BB962C8B-B14F-4D97-AF65-F5344CB8AC3E}">
        <p14:creationId xmlns:p14="http://schemas.microsoft.com/office/powerpoint/2010/main" val="324299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https://ondemand.metopera.org/performance/detail/8cf8263c-5fe8-5160-bd82-543d43648092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https://www.youtube.com/watch?v=Ztq4oIi8mW8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none" dirty="0"/>
          </a:p>
          <a:p>
            <a:endParaRPr lang="en-US" dirty="0"/>
          </a:p>
        </p:txBody>
      </p:sp>
      <p:sp>
        <p:nvSpPr>
          <p:cNvPr id="4" name="Slide Number Placeholder 3"/>
          <p:cNvSpPr>
            <a:spLocks noGrp="1"/>
          </p:cNvSpPr>
          <p:nvPr>
            <p:ph type="sldNum" sz="quarter" idx="5"/>
          </p:nvPr>
        </p:nvSpPr>
        <p:spPr/>
        <p:txBody>
          <a:bodyPr/>
          <a:lstStyle/>
          <a:p>
            <a:fld id="{101DECFC-91BF-4AD5-8C5F-471766CF9085}" type="slidenum">
              <a:rPr lang="en-US" smtClean="0"/>
              <a:t>12</a:t>
            </a:fld>
            <a:endParaRPr lang="en-US"/>
          </a:p>
        </p:txBody>
      </p:sp>
    </p:spTree>
    <p:extLst>
      <p:ext uri="{BB962C8B-B14F-4D97-AF65-F5344CB8AC3E}">
        <p14:creationId xmlns:p14="http://schemas.microsoft.com/office/powerpoint/2010/main" val="3341673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1DECFC-91BF-4AD5-8C5F-471766CF9085}" type="slidenum">
              <a:rPr lang="en-US" smtClean="0"/>
              <a:t>17</a:t>
            </a:fld>
            <a:endParaRPr lang="en-US"/>
          </a:p>
        </p:txBody>
      </p:sp>
    </p:spTree>
    <p:extLst>
      <p:ext uri="{BB962C8B-B14F-4D97-AF65-F5344CB8AC3E}">
        <p14:creationId xmlns:p14="http://schemas.microsoft.com/office/powerpoint/2010/main" val="12440313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3811" y="665962"/>
            <a:ext cx="10984375" cy="1180618"/>
          </a:xfrm>
        </p:spPr>
        <p:txBody>
          <a:bodyPr anchor="b">
            <a:normAutofit/>
          </a:bodyPr>
          <a:lstStyle>
            <a:lvl1pPr algn="ctr">
              <a:defRPr sz="4400"/>
            </a:lvl1pPr>
          </a:lstStyle>
          <a:p>
            <a:r>
              <a:rPr lang="en-US" dirty="0"/>
              <a:t>CLICK TO EDIT MASTER TITLE STYLE</a:t>
            </a:r>
          </a:p>
        </p:txBody>
      </p:sp>
      <p:sp>
        <p:nvSpPr>
          <p:cNvPr id="3" name="Subtitle 2"/>
          <p:cNvSpPr>
            <a:spLocks noGrp="1"/>
          </p:cNvSpPr>
          <p:nvPr>
            <p:ph type="subTitle" idx="1"/>
          </p:nvPr>
        </p:nvSpPr>
        <p:spPr>
          <a:xfrm>
            <a:off x="1523999" y="2137781"/>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990E25B9-6D6C-46FD-8747-DA5FD85E2693}"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a:extLst>
              <a:ext uri="{FF2B5EF4-FFF2-40B4-BE49-F238E27FC236}">
                <a16:creationId xmlns:a16="http://schemas.microsoft.com/office/drawing/2014/main" id="{E1720EBB-21D1-4754-991F-EB8953120E0F}"/>
              </a:ext>
            </a:extLst>
          </p:cNvPr>
          <p:cNvSpPr/>
          <p:nvPr userDrawn="1"/>
        </p:nvSpPr>
        <p:spPr>
          <a:xfrm>
            <a:off x="0" y="-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482CE2-59D1-45E2-B5A3-3ED3CE03BDC1}"/>
              </a:ext>
            </a:extLst>
          </p:cNvPr>
          <p:cNvSpPr/>
          <p:nvPr userDrawn="1"/>
        </p:nvSpPr>
        <p:spPr>
          <a:xfrm>
            <a:off x="0" y="647395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red text on a black background&#10;&#10;Description automatically generated">
            <a:extLst>
              <a:ext uri="{FF2B5EF4-FFF2-40B4-BE49-F238E27FC236}">
                <a16:creationId xmlns:a16="http://schemas.microsoft.com/office/drawing/2014/main" id="{8C26A1FD-29AB-12F8-F95B-18FBBDA0A4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16" y="4317517"/>
            <a:ext cx="5711964" cy="1514859"/>
          </a:xfrm>
          <a:prstGeom prst="rect">
            <a:avLst/>
          </a:prstGeom>
        </p:spPr>
      </p:pic>
    </p:spTree>
    <p:extLst>
      <p:ext uri="{BB962C8B-B14F-4D97-AF65-F5344CB8AC3E}">
        <p14:creationId xmlns:p14="http://schemas.microsoft.com/office/powerpoint/2010/main" val="4110865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3812" y="563433"/>
            <a:ext cx="10984375" cy="1180618"/>
          </a:xfrm>
        </p:spPr>
        <p:txBody>
          <a:bodyPr anchor="b">
            <a:normAutofit/>
          </a:bodyPr>
          <a:lstStyle>
            <a:lvl1pPr algn="ctr">
              <a:defRPr sz="4400"/>
            </a:lvl1pPr>
          </a:lstStyle>
          <a:p>
            <a:r>
              <a:rPr lang="en-US" dirty="0"/>
              <a:t>CLICK TO EDIT MASTER TITLE STYLE</a:t>
            </a:r>
          </a:p>
        </p:txBody>
      </p:sp>
      <p:sp>
        <p:nvSpPr>
          <p:cNvPr id="4" name="Date Placeholder 3"/>
          <p:cNvSpPr>
            <a:spLocks noGrp="1"/>
          </p:cNvSpPr>
          <p:nvPr>
            <p:ph type="dt" sz="half" idx="10"/>
          </p:nvPr>
        </p:nvSpPr>
        <p:spPr/>
        <p:txBody>
          <a:bodyPr/>
          <a:lstStyle/>
          <a:p>
            <a:fld id="{990E25B9-6D6C-46FD-8747-DA5FD85E2693}"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a:extLst>
              <a:ext uri="{FF2B5EF4-FFF2-40B4-BE49-F238E27FC236}">
                <a16:creationId xmlns:a16="http://schemas.microsoft.com/office/drawing/2014/main" id="{E1720EBB-21D1-4754-991F-EB8953120E0F}"/>
              </a:ext>
            </a:extLst>
          </p:cNvPr>
          <p:cNvSpPr/>
          <p:nvPr userDrawn="1"/>
        </p:nvSpPr>
        <p:spPr>
          <a:xfrm>
            <a:off x="0" y="-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482CE2-59D1-45E2-B5A3-3ED3CE03BDC1}"/>
              </a:ext>
            </a:extLst>
          </p:cNvPr>
          <p:cNvSpPr/>
          <p:nvPr userDrawn="1"/>
        </p:nvSpPr>
        <p:spPr>
          <a:xfrm>
            <a:off x="0" y="647395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92C675CF-5071-A27F-9874-BA5DB77373A8}"/>
              </a:ext>
            </a:extLst>
          </p:cNvPr>
          <p:cNvSpPr>
            <a:spLocks noGrp="1"/>
          </p:cNvSpPr>
          <p:nvPr>
            <p:ph sz="half" idx="1"/>
          </p:nvPr>
        </p:nvSpPr>
        <p:spPr>
          <a:xfrm>
            <a:off x="603811" y="1874531"/>
            <a:ext cx="1098437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8F4F0BEC-7137-CB77-7B1C-FF444B29B0BC}"/>
              </a:ext>
            </a:extLst>
          </p:cNvPr>
          <p:cNvSpPr txBox="1"/>
          <p:nvPr userDrawn="1"/>
        </p:nvSpPr>
        <p:spPr>
          <a:xfrm>
            <a:off x="10185050" y="6212342"/>
            <a:ext cx="3598698" cy="261610"/>
          </a:xfrm>
          <a:prstGeom prst="rect">
            <a:avLst/>
          </a:prstGeom>
          <a:noFill/>
        </p:spPr>
        <p:txBody>
          <a:bodyPr wrap="square" rtlCol="0">
            <a:spAutoFit/>
          </a:bodyPr>
          <a:lstStyle/>
          <a:p>
            <a:r>
              <a:rPr lang="en-US" sz="1100" dirty="0">
                <a:solidFill>
                  <a:srgbClr val="B7B8BB"/>
                </a:solidFill>
                <a:latin typeface="Arial" panose="020B0604020202020204" pitchFamily="34" charset="0"/>
                <a:cs typeface="Arial" panose="020B0604020202020204" pitchFamily="34" charset="0"/>
              </a:rPr>
              <a:t>Copyright of OPERA America</a:t>
            </a:r>
          </a:p>
        </p:txBody>
      </p:sp>
    </p:spTree>
    <p:extLst>
      <p:ext uri="{BB962C8B-B14F-4D97-AF65-F5344CB8AC3E}">
        <p14:creationId xmlns:p14="http://schemas.microsoft.com/office/powerpoint/2010/main" val="226328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90E25B9-6D6C-46FD-8747-DA5FD85E2693}"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a:extLst>
              <a:ext uri="{FF2B5EF4-FFF2-40B4-BE49-F238E27FC236}">
                <a16:creationId xmlns:a16="http://schemas.microsoft.com/office/drawing/2014/main" id="{E1720EBB-21D1-4754-991F-EB8953120E0F}"/>
              </a:ext>
            </a:extLst>
          </p:cNvPr>
          <p:cNvSpPr/>
          <p:nvPr userDrawn="1"/>
        </p:nvSpPr>
        <p:spPr>
          <a:xfrm>
            <a:off x="0" y="-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482CE2-59D1-45E2-B5A3-3ED3CE03BDC1}"/>
              </a:ext>
            </a:extLst>
          </p:cNvPr>
          <p:cNvSpPr/>
          <p:nvPr userDrawn="1"/>
        </p:nvSpPr>
        <p:spPr>
          <a:xfrm>
            <a:off x="0" y="647395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60F6854A-E8E4-AD47-7C51-1677E17BFF4E}"/>
              </a:ext>
            </a:extLst>
          </p:cNvPr>
          <p:cNvSpPr>
            <a:spLocks noGrp="1"/>
          </p:cNvSpPr>
          <p:nvPr>
            <p:ph type="title"/>
          </p:nvPr>
        </p:nvSpPr>
        <p:spPr>
          <a:xfrm>
            <a:off x="838200" y="664304"/>
            <a:ext cx="3932237" cy="1600200"/>
          </a:xfrm>
        </p:spPr>
        <p:txBody>
          <a:bodyPr anchor="b"/>
          <a:lstStyle>
            <a:lvl1pPr>
              <a:defRPr sz="3200"/>
            </a:lvl1pPr>
          </a:lstStyle>
          <a:p>
            <a:r>
              <a:rPr lang="en-US" dirty="0"/>
              <a:t>Click to edit Master title style</a:t>
            </a:r>
          </a:p>
        </p:txBody>
      </p:sp>
      <p:sp>
        <p:nvSpPr>
          <p:cNvPr id="10" name="Picture Placeholder 2">
            <a:extLst>
              <a:ext uri="{FF2B5EF4-FFF2-40B4-BE49-F238E27FC236}">
                <a16:creationId xmlns:a16="http://schemas.microsoft.com/office/drawing/2014/main" id="{F7E223F6-A23C-54D6-ACF3-A965EB8E63AB}"/>
              </a:ext>
            </a:extLst>
          </p:cNvPr>
          <p:cNvSpPr>
            <a:spLocks noGrp="1"/>
          </p:cNvSpPr>
          <p:nvPr>
            <p:ph type="pic" idx="1"/>
          </p:nvPr>
        </p:nvSpPr>
        <p:spPr>
          <a:xfrm>
            <a:off x="5181600" y="11945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ext Placeholder 3">
            <a:extLst>
              <a:ext uri="{FF2B5EF4-FFF2-40B4-BE49-F238E27FC236}">
                <a16:creationId xmlns:a16="http://schemas.microsoft.com/office/drawing/2014/main" id="{DA956003-5C2D-E80D-F00D-3D2CF1187091}"/>
              </a:ext>
            </a:extLst>
          </p:cNvPr>
          <p:cNvSpPr>
            <a:spLocks noGrp="1"/>
          </p:cNvSpPr>
          <p:nvPr>
            <p:ph type="body" sz="half" idx="2"/>
          </p:nvPr>
        </p:nvSpPr>
        <p:spPr>
          <a:xfrm>
            <a:off x="838200" y="2264504"/>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TextBox 5">
            <a:extLst>
              <a:ext uri="{FF2B5EF4-FFF2-40B4-BE49-F238E27FC236}">
                <a16:creationId xmlns:a16="http://schemas.microsoft.com/office/drawing/2014/main" id="{7C4D20C8-F1D9-2806-D065-17A4ADE9D9D5}"/>
              </a:ext>
            </a:extLst>
          </p:cNvPr>
          <p:cNvSpPr txBox="1"/>
          <p:nvPr userDrawn="1"/>
        </p:nvSpPr>
        <p:spPr>
          <a:xfrm>
            <a:off x="10185050" y="6212342"/>
            <a:ext cx="3598698" cy="261610"/>
          </a:xfrm>
          <a:prstGeom prst="rect">
            <a:avLst/>
          </a:prstGeom>
          <a:noFill/>
        </p:spPr>
        <p:txBody>
          <a:bodyPr wrap="square" rtlCol="0">
            <a:spAutoFit/>
          </a:bodyPr>
          <a:lstStyle/>
          <a:p>
            <a:r>
              <a:rPr lang="en-US" sz="1100" dirty="0">
                <a:solidFill>
                  <a:srgbClr val="B7B8BB"/>
                </a:solidFill>
                <a:latin typeface="Arial" panose="020B0604020202020204" pitchFamily="34" charset="0"/>
                <a:cs typeface="Arial" panose="020B0604020202020204" pitchFamily="34" charset="0"/>
              </a:rPr>
              <a:t>Copyright of OPERA America</a:t>
            </a:r>
          </a:p>
        </p:txBody>
      </p:sp>
    </p:spTree>
    <p:extLst>
      <p:ext uri="{BB962C8B-B14F-4D97-AF65-F5344CB8AC3E}">
        <p14:creationId xmlns:p14="http://schemas.microsoft.com/office/powerpoint/2010/main" val="451672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90E25B9-6D6C-46FD-8747-DA5FD85E2693}"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a:extLst>
              <a:ext uri="{FF2B5EF4-FFF2-40B4-BE49-F238E27FC236}">
                <a16:creationId xmlns:a16="http://schemas.microsoft.com/office/drawing/2014/main" id="{E1720EBB-21D1-4754-991F-EB8953120E0F}"/>
              </a:ext>
            </a:extLst>
          </p:cNvPr>
          <p:cNvSpPr/>
          <p:nvPr userDrawn="1"/>
        </p:nvSpPr>
        <p:spPr>
          <a:xfrm>
            <a:off x="0" y="-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482CE2-59D1-45E2-B5A3-3ED3CE03BDC1}"/>
              </a:ext>
            </a:extLst>
          </p:cNvPr>
          <p:cNvSpPr/>
          <p:nvPr userDrawn="1"/>
        </p:nvSpPr>
        <p:spPr>
          <a:xfrm>
            <a:off x="0" y="647395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2">
            <a:extLst>
              <a:ext uri="{FF2B5EF4-FFF2-40B4-BE49-F238E27FC236}">
                <a16:creationId xmlns:a16="http://schemas.microsoft.com/office/drawing/2014/main" id="{E4410A6E-C1A3-8886-CA41-46C65DF4E4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Title 1">
            <a:extLst>
              <a:ext uri="{FF2B5EF4-FFF2-40B4-BE49-F238E27FC236}">
                <a16:creationId xmlns:a16="http://schemas.microsoft.com/office/drawing/2014/main" id="{D745CF91-0581-9E41-F431-D30FD62291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6" name="TextBox 5">
            <a:extLst>
              <a:ext uri="{FF2B5EF4-FFF2-40B4-BE49-F238E27FC236}">
                <a16:creationId xmlns:a16="http://schemas.microsoft.com/office/drawing/2014/main" id="{97351880-A03B-012E-A37B-9B561818A6D9}"/>
              </a:ext>
            </a:extLst>
          </p:cNvPr>
          <p:cNvSpPr txBox="1"/>
          <p:nvPr userDrawn="1"/>
        </p:nvSpPr>
        <p:spPr>
          <a:xfrm>
            <a:off x="10185050" y="6212342"/>
            <a:ext cx="3598698" cy="261610"/>
          </a:xfrm>
          <a:prstGeom prst="rect">
            <a:avLst/>
          </a:prstGeom>
          <a:noFill/>
        </p:spPr>
        <p:txBody>
          <a:bodyPr wrap="square" rtlCol="0">
            <a:spAutoFit/>
          </a:bodyPr>
          <a:lstStyle/>
          <a:p>
            <a:r>
              <a:rPr lang="en-US" sz="1100" dirty="0">
                <a:solidFill>
                  <a:srgbClr val="B7B8BB"/>
                </a:solidFill>
                <a:latin typeface="Arial" panose="020B0604020202020204" pitchFamily="34" charset="0"/>
                <a:cs typeface="Arial" panose="020B0604020202020204" pitchFamily="34" charset="0"/>
              </a:rPr>
              <a:t>Copyright of OPERA America</a:t>
            </a:r>
          </a:p>
        </p:txBody>
      </p:sp>
    </p:spTree>
    <p:extLst>
      <p:ext uri="{BB962C8B-B14F-4D97-AF65-F5344CB8AC3E}">
        <p14:creationId xmlns:p14="http://schemas.microsoft.com/office/powerpoint/2010/main" val="3019549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3458" y="2430687"/>
            <a:ext cx="10984375" cy="1180618"/>
          </a:xfrm>
        </p:spPr>
        <p:txBody>
          <a:bodyPr anchor="b">
            <a:normAutofit/>
          </a:bodyPr>
          <a:lstStyle>
            <a:lvl1pPr algn="ctr">
              <a:defRPr sz="4400"/>
            </a:lvl1pPr>
          </a:lstStyle>
          <a:p>
            <a:r>
              <a:rPr lang="en-US"/>
              <a:t>CLICK TO EDIT MASTER TITLE STYLE</a:t>
            </a:r>
          </a:p>
        </p:txBody>
      </p:sp>
      <p:sp>
        <p:nvSpPr>
          <p:cNvPr id="3" name="Subtitle 2"/>
          <p:cNvSpPr>
            <a:spLocks noGrp="1"/>
          </p:cNvSpPr>
          <p:nvPr>
            <p:ph type="subTitle" idx="1"/>
          </p:nvPr>
        </p:nvSpPr>
        <p:spPr>
          <a:xfrm>
            <a:off x="1524000" y="3837327"/>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90E25B9-6D6C-46FD-8747-DA5FD85E2693}"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9400F-DAA0-45CD-9B80-ED5465233AB4}" type="slidenum">
              <a:rPr lang="en-US" smtClean="0"/>
              <a:t>‹#›</a:t>
            </a:fld>
            <a:endParaRPr lang="en-US"/>
          </a:p>
        </p:txBody>
      </p:sp>
      <p:sp>
        <p:nvSpPr>
          <p:cNvPr id="8" name="Rectangle 7">
            <a:extLst>
              <a:ext uri="{FF2B5EF4-FFF2-40B4-BE49-F238E27FC236}">
                <a16:creationId xmlns:a16="http://schemas.microsoft.com/office/drawing/2014/main" id="{E1720EBB-21D1-4754-991F-EB8953120E0F}"/>
              </a:ext>
            </a:extLst>
          </p:cNvPr>
          <p:cNvSpPr/>
          <p:nvPr userDrawn="1"/>
        </p:nvSpPr>
        <p:spPr>
          <a:xfrm>
            <a:off x="0" y="-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482CE2-59D1-45E2-B5A3-3ED3CE03BDC1}"/>
              </a:ext>
            </a:extLst>
          </p:cNvPr>
          <p:cNvSpPr/>
          <p:nvPr userDrawn="1"/>
        </p:nvSpPr>
        <p:spPr>
          <a:xfrm>
            <a:off x="0" y="647395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38AFA65-8FF5-FE43-4923-62801B0C13C1}"/>
              </a:ext>
            </a:extLst>
          </p:cNvPr>
          <p:cNvSpPr txBox="1"/>
          <p:nvPr userDrawn="1"/>
        </p:nvSpPr>
        <p:spPr>
          <a:xfrm>
            <a:off x="10185050" y="6212342"/>
            <a:ext cx="3598698" cy="261610"/>
          </a:xfrm>
          <a:prstGeom prst="rect">
            <a:avLst/>
          </a:prstGeom>
          <a:noFill/>
        </p:spPr>
        <p:txBody>
          <a:bodyPr wrap="square" rtlCol="0">
            <a:spAutoFit/>
          </a:bodyPr>
          <a:lstStyle/>
          <a:p>
            <a:r>
              <a:rPr lang="en-US" sz="1100" dirty="0">
                <a:solidFill>
                  <a:srgbClr val="B7B8BB"/>
                </a:solidFill>
                <a:latin typeface="Arial" panose="020B0604020202020204" pitchFamily="34" charset="0"/>
                <a:cs typeface="Arial" panose="020B0604020202020204" pitchFamily="34" charset="0"/>
              </a:rPr>
              <a:t>Copyright of OPERA America</a:t>
            </a:r>
          </a:p>
        </p:txBody>
      </p:sp>
    </p:spTree>
    <p:extLst>
      <p:ext uri="{BB962C8B-B14F-4D97-AF65-F5344CB8AC3E}">
        <p14:creationId xmlns:p14="http://schemas.microsoft.com/office/powerpoint/2010/main" val="3717768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Slide">
  <p:cSld name="5_Title Slide">
    <p:spTree>
      <p:nvGrpSpPr>
        <p:cNvPr id="1" name="Shape 25"/>
        <p:cNvGrpSpPr/>
        <p:nvPr/>
      </p:nvGrpSpPr>
      <p:grpSpPr>
        <a:xfrm>
          <a:off x="0" y="0"/>
          <a:ext cx="0" cy="0"/>
          <a:chOff x="0" y="0"/>
          <a:chExt cx="0" cy="0"/>
        </a:xfrm>
      </p:grpSpPr>
      <p:sp>
        <p:nvSpPr>
          <p:cNvPr id="26" name="Google Shape;26;p21"/>
          <p:cNvSpPr txBox="1">
            <a:spLocks noGrp="1"/>
          </p:cNvSpPr>
          <p:nvPr>
            <p:ph type="ctrTitle"/>
          </p:nvPr>
        </p:nvSpPr>
        <p:spPr>
          <a:xfrm>
            <a:off x="603812" y="563433"/>
            <a:ext cx="10984375" cy="118061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400"/>
              <a:buFont typeface="Avenir"/>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1"/>
          <p:cNvSpPr/>
          <p:nvPr/>
        </p:nvSpPr>
        <p:spPr>
          <a:xfrm>
            <a:off x="0" y="-2"/>
            <a:ext cx="12192000" cy="384048"/>
          </a:xfrm>
          <a:prstGeom prst="rect">
            <a:avLst/>
          </a:prstGeom>
          <a:solidFill>
            <a:srgbClr val="C810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 name="Google Shape;30;p21"/>
          <p:cNvSpPr/>
          <p:nvPr/>
        </p:nvSpPr>
        <p:spPr>
          <a:xfrm>
            <a:off x="0" y="6473952"/>
            <a:ext cx="12192000" cy="384048"/>
          </a:xfrm>
          <a:prstGeom prst="rect">
            <a:avLst/>
          </a:prstGeom>
          <a:solidFill>
            <a:srgbClr val="C810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 name="Google Shape;31;p21"/>
          <p:cNvSpPr txBox="1">
            <a:spLocks noGrp="1"/>
          </p:cNvSpPr>
          <p:nvPr>
            <p:ph type="body" idx="1"/>
          </p:nvPr>
        </p:nvSpPr>
        <p:spPr>
          <a:xfrm>
            <a:off x="603811" y="1874531"/>
            <a:ext cx="10984375"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TextBox 1">
            <a:extLst>
              <a:ext uri="{FF2B5EF4-FFF2-40B4-BE49-F238E27FC236}">
                <a16:creationId xmlns:a16="http://schemas.microsoft.com/office/drawing/2014/main" id="{8725A426-26D0-B4AE-6376-F6D2B3825499}"/>
              </a:ext>
            </a:extLst>
          </p:cNvPr>
          <p:cNvSpPr txBox="1"/>
          <p:nvPr userDrawn="1"/>
        </p:nvSpPr>
        <p:spPr>
          <a:xfrm>
            <a:off x="10200815" y="6225545"/>
            <a:ext cx="3598698" cy="261610"/>
          </a:xfrm>
          <a:prstGeom prst="rect">
            <a:avLst/>
          </a:prstGeom>
          <a:noFill/>
        </p:spPr>
        <p:txBody>
          <a:bodyPr wrap="square" rtlCol="0">
            <a:spAutoFit/>
          </a:bodyPr>
          <a:lstStyle/>
          <a:p>
            <a:r>
              <a:rPr lang="en-US" sz="1100" dirty="0">
                <a:solidFill>
                  <a:srgbClr val="B7B8BB"/>
                </a:solidFill>
                <a:latin typeface="Arial" panose="020B0604020202020204" pitchFamily="34" charset="0"/>
                <a:cs typeface="Arial" panose="020B0604020202020204" pitchFamily="34" charset="0"/>
              </a:rPr>
              <a:t>Copyright of OPERA America</a:t>
            </a:r>
          </a:p>
        </p:txBody>
      </p:sp>
    </p:spTree>
    <p:extLst>
      <p:ext uri="{BB962C8B-B14F-4D97-AF65-F5344CB8AC3E}">
        <p14:creationId xmlns:p14="http://schemas.microsoft.com/office/powerpoint/2010/main" val="37660286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alpha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E25B9-6D6C-46FD-8747-DA5FD85E2693}" type="datetimeFigureOut">
              <a:rPr lang="en-US" smtClean="0"/>
              <a:t>10/31/2024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69400F-DAA0-45CD-9B80-ED5465233AB4}" type="slidenum">
              <a:rPr lang="en-US" smtClean="0"/>
              <a:t>‹#›</a:t>
            </a:fld>
            <a:endParaRPr lang="en-US"/>
          </a:p>
        </p:txBody>
      </p:sp>
      <p:sp>
        <p:nvSpPr>
          <p:cNvPr id="7" name="Rectangle 6">
            <a:extLst>
              <a:ext uri="{FF2B5EF4-FFF2-40B4-BE49-F238E27FC236}">
                <a16:creationId xmlns:a16="http://schemas.microsoft.com/office/drawing/2014/main" id="{52516D2C-6E54-4214-BFEC-219C28DB01AB}"/>
              </a:ext>
            </a:extLst>
          </p:cNvPr>
          <p:cNvSpPr/>
          <p:nvPr userDrawn="1"/>
        </p:nvSpPr>
        <p:spPr>
          <a:xfrm>
            <a:off x="0" y="-2"/>
            <a:ext cx="12192000" cy="384048"/>
          </a:xfrm>
          <a:prstGeom prst="rect">
            <a:avLst/>
          </a:prstGeom>
          <a:solidFill>
            <a:srgbClr val="E5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E75B0AA-3900-4A19-BB19-3BC1581D8D9D}"/>
              </a:ext>
            </a:extLst>
          </p:cNvPr>
          <p:cNvSpPr/>
          <p:nvPr userDrawn="1"/>
        </p:nvSpPr>
        <p:spPr>
          <a:xfrm>
            <a:off x="0" y="6473952"/>
            <a:ext cx="12192000" cy="384048"/>
          </a:xfrm>
          <a:prstGeom prst="rect">
            <a:avLst/>
          </a:prstGeom>
          <a:solidFill>
            <a:srgbClr val="E5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1819113"/>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49" r:id="rId5"/>
    <p:sldLayoutId id="2147483655" r:id="rId6"/>
  </p:sldLayoutIdLst>
  <p:txStyles>
    <p:titleStyle>
      <a:lvl1pPr algn="l"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ndemand.metopera.org/performance/detail/8cf8263c-5fe8-5160-bd82-543d43648092"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hyperlink" Target="https://www.youtube.com/watch?v=Ztq4oIi8mW8"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ondemand.metopera.org/performance/detail/8cf8263c-5fe8-5160-bd82-543d43648092"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hyperlink" Target="https://www.youtube.com/watch?v=Ztq4oIi8mW8"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2.jpeg"/><Relationship Id="rId4" Type="http://schemas.openxmlformats.org/officeDocument/2006/relationships/image" Target="../media/image26.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ondemand.metopera.org/performance/detail/8cf8263c-5fe8-5160-bd82-543d43648092"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hyperlink" Target="https://www.youtube.com/watch?v=Ztq4oIi8mW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A9ABCA-4DB5-B93E-9270-647D25ADB009}"/>
              </a:ext>
            </a:extLst>
          </p:cNvPr>
          <p:cNvSpPr/>
          <p:nvPr/>
        </p:nvSpPr>
        <p:spPr>
          <a:xfrm>
            <a:off x="0" y="0"/>
            <a:ext cx="12192000" cy="3793543"/>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C53ECC-57DD-F799-DEB4-5F4FECA1551C}"/>
              </a:ext>
            </a:extLst>
          </p:cNvPr>
          <p:cNvSpPr>
            <a:spLocks noGrp="1"/>
          </p:cNvSpPr>
          <p:nvPr>
            <p:ph type="ctrTitle"/>
          </p:nvPr>
        </p:nvSpPr>
        <p:spPr/>
        <p:txBody>
          <a:bodyPr>
            <a:normAutofit/>
          </a:bodyPr>
          <a:lstStyle/>
          <a:p>
            <a:r>
              <a:rPr lang="en-US" sz="5400" b="1" dirty="0">
                <a:solidFill>
                  <a:srgbClr val="FFFEFA"/>
                </a:solidFill>
                <a:latin typeface="Arial" panose="020B0604020202020204" pitchFamily="34" charset="0"/>
                <a:cs typeface="Arial" panose="020B0604020202020204" pitchFamily="34" charset="0"/>
              </a:rPr>
              <a:t>Exploring Story Adaptation</a:t>
            </a:r>
          </a:p>
        </p:txBody>
      </p:sp>
      <p:sp>
        <p:nvSpPr>
          <p:cNvPr id="3" name="Subtitle 2">
            <a:extLst>
              <a:ext uri="{FF2B5EF4-FFF2-40B4-BE49-F238E27FC236}">
                <a16:creationId xmlns:a16="http://schemas.microsoft.com/office/drawing/2014/main" id="{1D8D9891-B917-D579-C30A-B9265F407AC3}"/>
              </a:ext>
            </a:extLst>
          </p:cNvPr>
          <p:cNvSpPr>
            <a:spLocks noGrp="1"/>
          </p:cNvSpPr>
          <p:nvPr>
            <p:ph type="subTitle" idx="1"/>
          </p:nvPr>
        </p:nvSpPr>
        <p:spPr>
          <a:xfrm>
            <a:off x="1345807" y="2188694"/>
            <a:ext cx="9500381" cy="1655762"/>
          </a:xfrm>
        </p:spPr>
        <p:txBody>
          <a:bodyPr>
            <a:normAutofit/>
          </a:bodyPr>
          <a:lstStyle/>
          <a:p>
            <a:r>
              <a:rPr lang="en-US" sz="3600" dirty="0">
                <a:solidFill>
                  <a:srgbClr val="FFFEFA"/>
                </a:solidFill>
                <a:latin typeface="Arial" panose="020B0604020202020204" pitchFamily="34" charset="0"/>
                <a:cs typeface="Arial" panose="020B0604020202020204" pitchFamily="34" charset="0"/>
              </a:rPr>
              <a:t>Enriching the Humanities Through Opera</a:t>
            </a:r>
          </a:p>
        </p:txBody>
      </p:sp>
      <p:sp>
        <p:nvSpPr>
          <p:cNvPr id="11" name="TextBox 10">
            <a:extLst>
              <a:ext uri="{FF2B5EF4-FFF2-40B4-BE49-F238E27FC236}">
                <a16:creationId xmlns:a16="http://schemas.microsoft.com/office/drawing/2014/main" id="{F99634CE-32AF-7899-4868-46FA31B121D1}"/>
              </a:ext>
            </a:extLst>
          </p:cNvPr>
          <p:cNvSpPr txBox="1"/>
          <p:nvPr/>
        </p:nvSpPr>
        <p:spPr>
          <a:xfrm>
            <a:off x="7753036" y="6133920"/>
            <a:ext cx="3598698" cy="261610"/>
          </a:xfrm>
          <a:prstGeom prst="rect">
            <a:avLst/>
          </a:prstGeom>
          <a:noFill/>
        </p:spPr>
        <p:txBody>
          <a:bodyPr wrap="square" rtlCol="0">
            <a:spAutoFit/>
          </a:bodyPr>
          <a:lstStyle/>
          <a:p>
            <a:r>
              <a:rPr lang="en-US" sz="1100" dirty="0">
                <a:solidFill>
                  <a:srgbClr val="999896"/>
                </a:solidFill>
                <a:latin typeface="Arial" panose="020B0604020202020204" pitchFamily="34" charset="0"/>
                <a:cs typeface="Arial" panose="020B0604020202020204" pitchFamily="34" charset="0"/>
              </a:rPr>
              <a:t>Made possible by the generous support from the</a:t>
            </a:r>
          </a:p>
        </p:txBody>
      </p:sp>
      <p:pic>
        <p:nvPicPr>
          <p:cNvPr id="5" name="Picture 4" descr="A white and orange logo&#10;&#10;Description automatically generated">
            <a:extLst>
              <a:ext uri="{FF2B5EF4-FFF2-40B4-BE49-F238E27FC236}">
                <a16:creationId xmlns:a16="http://schemas.microsoft.com/office/drawing/2014/main" id="{370BEB4E-52B3-4D67-BC68-C975C30EBE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6188" y="5927188"/>
            <a:ext cx="1253448" cy="413464"/>
          </a:xfrm>
          <a:prstGeom prst="rect">
            <a:avLst/>
          </a:prstGeom>
        </p:spPr>
      </p:pic>
    </p:spTree>
    <p:extLst>
      <p:ext uri="{BB962C8B-B14F-4D97-AF65-F5344CB8AC3E}">
        <p14:creationId xmlns:p14="http://schemas.microsoft.com/office/powerpoint/2010/main" val="2684681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E3282-F934-ED1C-B092-587950CD2CA9}"/>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Key Scene #2 continued</a:t>
            </a:r>
          </a:p>
        </p:txBody>
      </p:sp>
      <p:sp>
        <p:nvSpPr>
          <p:cNvPr id="5" name="TextBox 4">
            <a:extLst>
              <a:ext uri="{FF2B5EF4-FFF2-40B4-BE49-F238E27FC236}">
                <a16:creationId xmlns:a16="http://schemas.microsoft.com/office/drawing/2014/main" id="{D17064AD-FEA5-B4D6-FAD0-7C4DE29E7880}"/>
              </a:ext>
            </a:extLst>
          </p:cNvPr>
          <p:cNvSpPr txBox="1"/>
          <p:nvPr/>
        </p:nvSpPr>
        <p:spPr>
          <a:xfrm>
            <a:off x="368298" y="2037268"/>
            <a:ext cx="11378223" cy="1552669"/>
          </a:xfrm>
          <a:prstGeom prst="rect">
            <a:avLst/>
          </a:prstGeom>
          <a:noFill/>
        </p:spPr>
        <p:txBody>
          <a:bodyPr wrap="square" rtlCol="0">
            <a:spAutoFit/>
          </a:bodyPr>
          <a:lstStyle/>
          <a:p>
            <a:pPr marL="0" marR="0">
              <a:lnSpc>
                <a:spcPct val="107000"/>
              </a:lnSpc>
              <a:spcBef>
                <a:spcPts val="0"/>
              </a:spcBef>
              <a:spcAft>
                <a:spcPts val="0"/>
              </a:spcAft>
            </a:pPr>
            <a:r>
              <a:rPr lang="en-US" u="sng" kern="100" dirty="0">
                <a:solidFill>
                  <a:srgbClr val="C8102E"/>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Met Opera on Demand:</a:t>
            </a:r>
            <a:r>
              <a:rPr lang="en-US" kern="100" dirty="0">
                <a:solidFill>
                  <a:srgbClr val="C8102E"/>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 </a:t>
            </a: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Track #</a:t>
            </a:r>
            <a:r>
              <a:rPr lang="it-IT"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17. ACT I: Dunque io son. Tu non m'inganni?</a:t>
            </a:r>
          </a:p>
          <a:p>
            <a:pPr marL="0" marR="0">
              <a:lnSpc>
                <a:spcPct val="107000"/>
              </a:lnSpc>
              <a:spcBef>
                <a:spcPts val="0"/>
              </a:spcBef>
              <a:spcAft>
                <a:spcPts val="0"/>
              </a:spcAft>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00:00 – 05:09</a:t>
            </a:r>
            <a:endParaRPr lang="en-US" kern="100" dirty="0">
              <a:solidFill>
                <a:srgbClr val="000000"/>
              </a:solidFill>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endParaRPr lang="it-IT" sz="1800" dirty="0">
              <a:effectLst/>
              <a:latin typeface="Arial" panose="020B0604020202020204" pitchFamily="34" charset="0"/>
              <a:ea typeface="Aptos" panose="020B00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EE2C430-2517-DEE3-7EC2-6E847C39F6E0}"/>
              </a:ext>
            </a:extLst>
          </p:cNvPr>
          <p:cNvSpPr txBox="1"/>
          <p:nvPr/>
        </p:nvSpPr>
        <p:spPr>
          <a:xfrm>
            <a:off x="368298" y="4144601"/>
            <a:ext cx="7899401" cy="663580"/>
          </a:xfrm>
          <a:prstGeom prst="rect">
            <a:avLst/>
          </a:prstGeom>
          <a:noFill/>
        </p:spPr>
        <p:txBody>
          <a:bodyPr wrap="square">
            <a:spAutoFit/>
          </a:bodyPr>
          <a:lstStyle/>
          <a:p>
            <a:pPr marL="0" marR="0">
              <a:lnSpc>
                <a:spcPct val="107000"/>
              </a:lnSpc>
              <a:spcBef>
                <a:spcPts val="0"/>
              </a:spcBef>
              <a:spcAft>
                <a:spcPts val="0"/>
              </a:spcAft>
            </a:pPr>
            <a:r>
              <a:rPr lang="en-US" dirty="0">
                <a:solidFill>
                  <a:srgbClr val="C8102E"/>
                </a:solidFill>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Act I: </a:t>
            </a:r>
            <a:r>
              <a:rPr lang="en-US" sz="1800" dirty="0" err="1">
                <a:solidFill>
                  <a:srgbClr val="C8102E"/>
                </a:solidFill>
                <a:effectLst/>
                <a:latin typeface="Arial" panose="020B0604020202020204" pitchFamily="34" charset="0"/>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Dunque</a:t>
            </a:r>
            <a:r>
              <a:rPr lang="en-US" sz="1800" dirty="0">
                <a:solidFill>
                  <a:srgbClr val="C8102E"/>
                </a:solidFill>
                <a:effectLst/>
                <a:latin typeface="Arial" panose="020B0604020202020204" pitchFamily="34" charset="0"/>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io son… </a:t>
            </a:r>
            <a:r>
              <a:rPr lang="en-US" sz="1800" dirty="0" err="1">
                <a:solidFill>
                  <a:srgbClr val="C8102E"/>
                </a:solidFill>
                <a:effectLst/>
                <a:latin typeface="Arial" panose="020B0604020202020204" pitchFamily="34" charset="0"/>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tu</a:t>
            </a:r>
            <a:r>
              <a:rPr lang="en-US" sz="1800" dirty="0">
                <a:solidFill>
                  <a:srgbClr val="C8102E"/>
                </a:solidFill>
                <a:effectLst/>
                <a:latin typeface="Arial" panose="020B0604020202020204" pitchFamily="34" charset="0"/>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non </a:t>
            </a:r>
            <a:r>
              <a:rPr lang="en-US" sz="1800" dirty="0" err="1">
                <a:solidFill>
                  <a:srgbClr val="C8102E"/>
                </a:solidFill>
                <a:effectLst/>
                <a:latin typeface="Arial" panose="020B0604020202020204" pitchFamily="34" charset="0"/>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m’inganni</a:t>
            </a:r>
            <a:r>
              <a:rPr lang="en-US" sz="1800" dirty="0">
                <a:solidFill>
                  <a:srgbClr val="C8102E"/>
                </a:solidFill>
                <a:effectLst/>
                <a:latin typeface="Arial" panose="020B0604020202020204" pitchFamily="34" charset="0"/>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a:t>
            </a:r>
            <a:endParaRPr lang="en-US" sz="1800" dirty="0">
              <a:solidFill>
                <a:srgbClr val="C8102E"/>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kern="100" dirty="0">
                <a:latin typeface="Arial" panose="020B0604020202020204" pitchFamily="34" charset="0"/>
                <a:ea typeface="Times New Roman" panose="02020603050405020304" pitchFamily="18" charset="0"/>
                <a:cs typeface="Arial" panose="020B0604020202020204" pitchFamily="34" charset="0"/>
              </a:rPr>
              <a:t>1:01:23 – 1:06:32</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p:txBody>
      </p:sp>
      <p:pic>
        <p:nvPicPr>
          <p:cNvPr id="7" name="Graphic 6" descr="Theatre with solid fill">
            <a:hlinkClick r:id="rId4"/>
            <a:extLst>
              <a:ext uri="{FF2B5EF4-FFF2-40B4-BE49-F238E27FC236}">
                <a16:creationId xmlns:a16="http://schemas.microsoft.com/office/drawing/2014/main" id="{DD9E83F6-9FEB-C9F2-3518-421003588AE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59300" y="3505136"/>
            <a:ext cx="1982681" cy="1982681"/>
          </a:xfrm>
          <a:prstGeom prst="rect">
            <a:avLst/>
          </a:prstGeom>
        </p:spPr>
      </p:pic>
      <p:pic>
        <p:nvPicPr>
          <p:cNvPr id="8" name="Graphic 7" descr="Theatre with solid fill">
            <a:hlinkClick r:id="rId3"/>
            <a:extLst>
              <a:ext uri="{FF2B5EF4-FFF2-40B4-BE49-F238E27FC236}">
                <a16:creationId xmlns:a16="http://schemas.microsoft.com/office/drawing/2014/main" id="{B64ABFF4-0521-58BF-CFC6-2962C0BD3C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59301" y="1313528"/>
            <a:ext cx="1982681" cy="1982681"/>
          </a:xfrm>
          <a:prstGeom prst="rect">
            <a:avLst/>
          </a:prstGeom>
        </p:spPr>
      </p:pic>
    </p:spTree>
    <p:extLst>
      <p:ext uri="{BB962C8B-B14F-4D97-AF65-F5344CB8AC3E}">
        <p14:creationId xmlns:p14="http://schemas.microsoft.com/office/powerpoint/2010/main" val="1196734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3F44F-7C81-0081-C78D-C5ADAFAF610B}"/>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Key Scene #3</a:t>
            </a:r>
          </a:p>
        </p:txBody>
      </p:sp>
      <p:sp>
        <p:nvSpPr>
          <p:cNvPr id="7" name="TextBox 6">
            <a:extLst>
              <a:ext uri="{FF2B5EF4-FFF2-40B4-BE49-F238E27FC236}">
                <a16:creationId xmlns:a16="http://schemas.microsoft.com/office/drawing/2014/main" id="{ED7654A7-87C1-66C3-255D-DB66E0EE0A85}"/>
              </a:ext>
            </a:extLst>
          </p:cNvPr>
          <p:cNvSpPr txBox="1"/>
          <p:nvPr/>
        </p:nvSpPr>
        <p:spPr>
          <a:xfrm>
            <a:off x="368299" y="1525623"/>
            <a:ext cx="6755172" cy="4608121"/>
          </a:xfrm>
          <a:prstGeom prst="rect">
            <a:avLst/>
          </a:prstGeom>
          <a:noFill/>
        </p:spPr>
        <p:txBody>
          <a:bodyPr wrap="square" rtlCol="0">
            <a:spAutoFit/>
          </a:bodyPr>
          <a:lstStyle/>
          <a:p>
            <a:pPr marL="0" marR="0">
              <a:lnSpc>
                <a:spcPct val="107000"/>
              </a:lnSpc>
              <a:spcBef>
                <a:spcPts val="0"/>
              </a:spcBef>
              <a:spcAft>
                <a:spcPts val="0"/>
              </a:spcAft>
            </a:pP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Act II, Scene 8: </a:t>
            </a:r>
            <a:r>
              <a:rPr lang="en-US" sz="24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Contro</a:t>
            </a:r>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un </a:t>
            </a:r>
            <a:r>
              <a:rPr lang="en-US" sz="24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cor</a:t>
            </a:r>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che</a:t>
            </a:r>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accende</a:t>
            </a:r>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amore (Against a heart inflamed with love)</a:t>
            </a:r>
          </a:p>
          <a:p>
            <a:pPr marL="0" marR="0">
              <a:lnSpc>
                <a:spcPct val="107000"/>
              </a:lnSpc>
              <a:spcBef>
                <a:spcPts val="0"/>
              </a:spcBef>
              <a:spcAft>
                <a:spcPts val="0"/>
              </a:spcAft>
            </a:pPr>
            <a:endPar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Count Almaviva returns disguised as Don Alonso, a music teacher and student of Don Basilio, claiming that Basilio is sick at home. This disguise allows the Count to give Rosina her singing lesson, creating an opportunity for them to share a private moment, even with her suspicious guardian,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Bartolo</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present. Despite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Bartolo’s</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efforts to control the situation, he is continually outwitted.</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p:txBody>
      </p:sp>
      <p:pic>
        <p:nvPicPr>
          <p:cNvPr id="4" name="Picture 3" descr="A person and person sitting on a couch holding a guitar&#10;&#10;Description automatically generated">
            <a:extLst>
              <a:ext uri="{FF2B5EF4-FFF2-40B4-BE49-F238E27FC236}">
                <a16:creationId xmlns:a16="http://schemas.microsoft.com/office/drawing/2014/main" id="{13BD6590-3CE6-9661-7F60-E94E5C3633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4173" y="646026"/>
            <a:ext cx="4109360" cy="2749116"/>
          </a:xfrm>
          <a:prstGeom prst="rect">
            <a:avLst/>
          </a:prstGeom>
        </p:spPr>
      </p:pic>
      <p:pic>
        <p:nvPicPr>
          <p:cNvPr id="6" name="Picture 5" descr="A group of people in a garment&#10;&#10;Description automatically generated">
            <a:extLst>
              <a:ext uri="{FF2B5EF4-FFF2-40B4-BE49-F238E27FC236}">
                <a16:creationId xmlns:a16="http://schemas.microsoft.com/office/drawing/2014/main" id="{636BA648-D5F1-9E2B-4791-6E64056702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4173" y="3395142"/>
            <a:ext cx="4109360" cy="2738602"/>
          </a:xfrm>
          <a:prstGeom prst="rect">
            <a:avLst/>
          </a:prstGeom>
        </p:spPr>
      </p:pic>
      <p:sp>
        <p:nvSpPr>
          <p:cNvPr id="3" name="TextBox 2">
            <a:extLst>
              <a:ext uri="{FF2B5EF4-FFF2-40B4-BE49-F238E27FC236}">
                <a16:creationId xmlns:a16="http://schemas.microsoft.com/office/drawing/2014/main" id="{CC2E8B3B-6AE8-24A8-0C3F-4317F31090C5}"/>
              </a:ext>
            </a:extLst>
          </p:cNvPr>
          <p:cNvSpPr txBox="1"/>
          <p:nvPr/>
        </p:nvSpPr>
        <p:spPr>
          <a:xfrm>
            <a:off x="7364173" y="5925335"/>
            <a:ext cx="4459528"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Il </a:t>
            </a:r>
            <a:r>
              <a:rPr lang="en-US" sz="800" i="1" dirty="0" err="1">
                <a:solidFill>
                  <a:schemeClr val="bg1"/>
                </a:solidFill>
                <a:latin typeface="Arial" panose="020B0604020202020204" pitchFamily="34" charset="0"/>
                <a:cs typeface="Arial" panose="020B0604020202020204" pitchFamily="34" charset="0"/>
              </a:rPr>
              <a:t>barbiere</a:t>
            </a:r>
            <a:r>
              <a:rPr lang="en-US" sz="800" i="1" dirty="0">
                <a:solidFill>
                  <a:schemeClr val="bg1"/>
                </a:solidFill>
                <a:latin typeface="Arial" panose="020B0604020202020204" pitchFamily="34" charset="0"/>
                <a:cs typeface="Arial" panose="020B0604020202020204" pitchFamily="34" charset="0"/>
              </a:rPr>
              <a:t> di </a:t>
            </a:r>
            <a:r>
              <a:rPr lang="en-US" sz="800" i="1" dirty="0" err="1">
                <a:solidFill>
                  <a:schemeClr val="bg1"/>
                </a:solidFill>
                <a:latin typeface="Arial" panose="020B0604020202020204" pitchFamily="34" charset="0"/>
                <a:cs typeface="Arial" panose="020B0604020202020204" pitchFamily="34" charset="0"/>
              </a:rPr>
              <a:t>Siviglia</a:t>
            </a:r>
            <a:r>
              <a:rPr lang="en-US" sz="800" dirty="0">
                <a:solidFill>
                  <a:schemeClr val="bg1"/>
                </a:solidFill>
                <a:latin typeface="Arial" panose="020B0604020202020204" pitchFamily="34" charset="0"/>
                <a:cs typeface="Arial" panose="020B0604020202020204" pitchFamily="34" charset="0"/>
              </a:rPr>
              <a:t>, Lyric Opera of Kansas City</a:t>
            </a:r>
            <a:r>
              <a:rPr lang="en-US" sz="800" i="1" dirty="0">
                <a:solidFill>
                  <a:schemeClr val="bg1"/>
                </a:solidFill>
                <a:latin typeface="Arial" panose="020B0604020202020204" pitchFamily="34" charset="0"/>
                <a:cs typeface="Arial" panose="020B0604020202020204" pitchFamily="34" charset="0"/>
              </a:rPr>
              <a:t> </a:t>
            </a:r>
            <a:r>
              <a:rPr lang="en-US" sz="800" dirty="0">
                <a:solidFill>
                  <a:schemeClr val="bg1"/>
                </a:solidFill>
                <a:latin typeface="Arial" panose="020B0604020202020204" pitchFamily="34" charset="0"/>
                <a:cs typeface="Arial" panose="020B0604020202020204" pitchFamily="34" charset="0"/>
              </a:rPr>
              <a:t>(photo: Karen Almond)</a:t>
            </a:r>
            <a:endParaRPr lang="en-US" sz="800" i="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DDB30DE-F213-5BF5-B8B2-12164E55940B}"/>
              </a:ext>
            </a:extLst>
          </p:cNvPr>
          <p:cNvSpPr txBox="1"/>
          <p:nvPr/>
        </p:nvSpPr>
        <p:spPr>
          <a:xfrm>
            <a:off x="7379889" y="3179698"/>
            <a:ext cx="4459528"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Il </a:t>
            </a:r>
            <a:r>
              <a:rPr lang="en-US" sz="800" i="1" dirty="0" err="1">
                <a:solidFill>
                  <a:schemeClr val="bg1"/>
                </a:solidFill>
                <a:latin typeface="Arial" panose="020B0604020202020204" pitchFamily="34" charset="0"/>
                <a:cs typeface="Arial" panose="020B0604020202020204" pitchFamily="34" charset="0"/>
              </a:rPr>
              <a:t>barbiere</a:t>
            </a:r>
            <a:r>
              <a:rPr lang="en-US" sz="800" i="1" dirty="0">
                <a:solidFill>
                  <a:schemeClr val="bg1"/>
                </a:solidFill>
                <a:latin typeface="Arial" panose="020B0604020202020204" pitchFamily="34" charset="0"/>
                <a:cs typeface="Arial" panose="020B0604020202020204" pitchFamily="34" charset="0"/>
              </a:rPr>
              <a:t> di </a:t>
            </a:r>
            <a:r>
              <a:rPr lang="en-US" sz="800" i="1" dirty="0" err="1">
                <a:solidFill>
                  <a:schemeClr val="bg1"/>
                </a:solidFill>
                <a:latin typeface="Arial" panose="020B0604020202020204" pitchFamily="34" charset="0"/>
                <a:cs typeface="Arial" panose="020B0604020202020204" pitchFamily="34" charset="0"/>
              </a:rPr>
              <a:t>Siviglia</a:t>
            </a:r>
            <a:r>
              <a:rPr lang="en-US" sz="800" dirty="0">
                <a:solidFill>
                  <a:schemeClr val="bg1"/>
                </a:solidFill>
                <a:latin typeface="Arial" panose="020B0604020202020204" pitchFamily="34" charset="0"/>
                <a:cs typeface="Arial" panose="020B0604020202020204" pitchFamily="34" charset="0"/>
              </a:rPr>
              <a:t>, Lyric Opera of Kansas City</a:t>
            </a:r>
            <a:r>
              <a:rPr lang="en-US" sz="800" i="1" dirty="0">
                <a:solidFill>
                  <a:schemeClr val="bg1"/>
                </a:solidFill>
                <a:latin typeface="Arial" panose="020B0604020202020204" pitchFamily="34" charset="0"/>
                <a:cs typeface="Arial" panose="020B0604020202020204" pitchFamily="34" charset="0"/>
              </a:rPr>
              <a:t> </a:t>
            </a:r>
            <a:r>
              <a:rPr lang="en-US" sz="800" dirty="0">
                <a:solidFill>
                  <a:schemeClr val="bg1"/>
                </a:solidFill>
                <a:latin typeface="Arial" panose="020B0604020202020204" pitchFamily="34" charset="0"/>
                <a:cs typeface="Arial" panose="020B0604020202020204" pitchFamily="34" charset="0"/>
              </a:rPr>
              <a:t>(photo: Cory Weaver)</a:t>
            </a:r>
            <a:endParaRPr lang="en-US" sz="8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687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3F44F-7C81-0081-C78D-C5ADAFAF610B}"/>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Key Scene #3 continued</a:t>
            </a:r>
          </a:p>
        </p:txBody>
      </p:sp>
      <p:sp>
        <p:nvSpPr>
          <p:cNvPr id="6" name="TextBox 5">
            <a:extLst>
              <a:ext uri="{FF2B5EF4-FFF2-40B4-BE49-F238E27FC236}">
                <a16:creationId xmlns:a16="http://schemas.microsoft.com/office/drawing/2014/main" id="{37811933-7885-6BD3-0143-B87F90A25613}"/>
              </a:ext>
            </a:extLst>
          </p:cNvPr>
          <p:cNvSpPr txBox="1"/>
          <p:nvPr/>
        </p:nvSpPr>
        <p:spPr>
          <a:xfrm>
            <a:off x="368298" y="2037268"/>
            <a:ext cx="11378223" cy="1849032"/>
          </a:xfrm>
          <a:prstGeom prst="rect">
            <a:avLst/>
          </a:prstGeom>
          <a:noFill/>
        </p:spPr>
        <p:txBody>
          <a:bodyPr wrap="square" rtlCol="0">
            <a:spAutoFit/>
          </a:bodyPr>
          <a:lstStyle/>
          <a:p>
            <a:pPr marL="0" marR="0">
              <a:lnSpc>
                <a:spcPct val="107000"/>
              </a:lnSpc>
              <a:spcBef>
                <a:spcPts val="0"/>
              </a:spcBef>
              <a:spcAft>
                <a:spcPts val="0"/>
              </a:spcAft>
            </a:pPr>
            <a:r>
              <a:rPr lang="en-US" u="sng" kern="100" dirty="0">
                <a:solidFill>
                  <a:srgbClr val="C8102E"/>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Met Opera on Demand:</a:t>
            </a:r>
            <a:r>
              <a:rPr lang="en-US" kern="100" dirty="0">
                <a:solidFill>
                  <a:srgbClr val="C8102E"/>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 </a:t>
            </a: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Track #</a:t>
            </a:r>
            <a:r>
              <a:rPr lang="it-IT"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27. ACT II: Contro un cor che accende amore</a:t>
            </a:r>
          </a:p>
          <a:p>
            <a:pPr marL="0" marR="0">
              <a:lnSpc>
                <a:spcPct val="107000"/>
              </a:lnSpc>
              <a:spcBef>
                <a:spcPts val="0"/>
              </a:spcBef>
              <a:spcAft>
                <a:spcPts val="0"/>
              </a:spcAft>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00:00 – 05:23</a:t>
            </a:r>
          </a:p>
          <a:p>
            <a:pPr marL="0" marR="0">
              <a:lnSpc>
                <a:spcPct val="107000"/>
              </a:lnSpc>
              <a:spcBef>
                <a:spcPts val="0"/>
              </a:spcBef>
              <a:spcAft>
                <a:spcPts val="0"/>
              </a:spcAft>
            </a:pPr>
            <a:endParaRPr lang="en-US" kern="100" dirty="0">
              <a:solidFill>
                <a:srgbClr val="000000"/>
              </a:solidFill>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endParaRPr lang="it-IT" sz="1800" dirty="0">
              <a:effectLst/>
              <a:latin typeface="Arial" panose="020B0604020202020204" pitchFamily="34" charset="0"/>
              <a:ea typeface="Aptos" panose="020B00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797AB38-95A3-3B0A-320D-201FCFFBDCF1}"/>
              </a:ext>
            </a:extLst>
          </p:cNvPr>
          <p:cNvSpPr txBox="1"/>
          <p:nvPr/>
        </p:nvSpPr>
        <p:spPr>
          <a:xfrm>
            <a:off x="368298" y="4144601"/>
            <a:ext cx="7899401" cy="663580"/>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C8102E"/>
                </a:solidFill>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Act II: </a:t>
            </a:r>
            <a:r>
              <a:rPr lang="en-US" sz="1800" dirty="0" err="1">
                <a:solidFill>
                  <a:srgbClr val="C8102E"/>
                </a:solidFill>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Contro</a:t>
            </a:r>
            <a:r>
              <a:rPr lang="en-US" sz="1800" dirty="0">
                <a:solidFill>
                  <a:srgbClr val="C8102E"/>
                </a:solidFill>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 un </a:t>
            </a:r>
            <a:r>
              <a:rPr lang="en-US" sz="1800" dirty="0" err="1">
                <a:solidFill>
                  <a:srgbClr val="C8102E"/>
                </a:solidFill>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cor</a:t>
            </a:r>
            <a:r>
              <a:rPr lang="en-US" sz="1800" dirty="0">
                <a:solidFill>
                  <a:srgbClr val="C8102E"/>
                </a:solidFill>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 </a:t>
            </a:r>
            <a:r>
              <a:rPr lang="en-US" sz="1800" dirty="0" err="1">
                <a:solidFill>
                  <a:srgbClr val="C8102E"/>
                </a:solidFill>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che</a:t>
            </a:r>
            <a:r>
              <a:rPr lang="en-US" sz="1800" dirty="0">
                <a:solidFill>
                  <a:srgbClr val="C8102E"/>
                </a:solidFill>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 </a:t>
            </a:r>
            <a:r>
              <a:rPr lang="en-US" sz="1800" dirty="0" err="1">
                <a:solidFill>
                  <a:srgbClr val="C8102E"/>
                </a:solidFill>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accende</a:t>
            </a:r>
            <a:r>
              <a:rPr lang="en-US" sz="1800" dirty="0">
                <a:solidFill>
                  <a:srgbClr val="C8102E"/>
                </a:solidFill>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 amore </a:t>
            </a:r>
            <a:endParaRPr lang="en-US" sz="1800" dirty="0">
              <a:solidFill>
                <a:srgbClr val="C8102E"/>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kern="100" dirty="0">
                <a:latin typeface="Arial" panose="020B0604020202020204" pitchFamily="34" charset="0"/>
                <a:ea typeface="Times New Roman" panose="02020603050405020304" pitchFamily="18" charset="0"/>
                <a:cs typeface="Arial" panose="020B0604020202020204" pitchFamily="34" charset="0"/>
              </a:rPr>
              <a:t>1:42:35 – 1:50:10</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p:txBody>
      </p:sp>
      <p:pic>
        <p:nvPicPr>
          <p:cNvPr id="8" name="Graphic 7" descr="Theatre with solid fill">
            <a:hlinkClick r:id="rId4"/>
            <a:extLst>
              <a:ext uri="{FF2B5EF4-FFF2-40B4-BE49-F238E27FC236}">
                <a16:creationId xmlns:a16="http://schemas.microsoft.com/office/drawing/2014/main" id="{5D4E5FE2-23E9-B89D-93EC-E8675F4D356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59300" y="3505136"/>
            <a:ext cx="1982681" cy="1982681"/>
          </a:xfrm>
          <a:prstGeom prst="rect">
            <a:avLst/>
          </a:prstGeom>
        </p:spPr>
      </p:pic>
      <p:pic>
        <p:nvPicPr>
          <p:cNvPr id="9" name="Graphic 8" descr="Theatre with solid fill">
            <a:hlinkClick r:id="rId3"/>
            <a:extLst>
              <a:ext uri="{FF2B5EF4-FFF2-40B4-BE49-F238E27FC236}">
                <a16:creationId xmlns:a16="http://schemas.microsoft.com/office/drawing/2014/main" id="{744B1694-388F-8353-52A9-85322422F67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59301" y="1313528"/>
            <a:ext cx="1982681" cy="1982681"/>
          </a:xfrm>
          <a:prstGeom prst="rect">
            <a:avLst/>
          </a:prstGeom>
        </p:spPr>
      </p:pic>
    </p:spTree>
    <p:extLst>
      <p:ext uri="{BB962C8B-B14F-4D97-AF65-F5344CB8AC3E}">
        <p14:creationId xmlns:p14="http://schemas.microsoft.com/office/powerpoint/2010/main" val="1112018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E063E1-78EB-77FB-3A60-7A3D913762AC}"/>
              </a:ext>
            </a:extLst>
          </p:cNvPr>
          <p:cNvSpPr txBox="1"/>
          <p:nvPr/>
        </p:nvSpPr>
        <p:spPr>
          <a:xfrm>
            <a:off x="722142" y="2705725"/>
            <a:ext cx="10747716" cy="1446550"/>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Why do we adapt stories?</a:t>
            </a:r>
          </a:p>
          <a:p>
            <a:endParaRPr lang="en-US" sz="4400" dirty="0">
              <a:latin typeface="Avenir LT Std 65 Medium" panose="020B0603020203020204" pitchFamily="34" charset="0"/>
            </a:endParaRPr>
          </a:p>
        </p:txBody>
      </p:sp>
    </p:spTree>
    <p:extLst>
      <p:ext uri="{BB962C8B-B14F-4D97-AF65-F5344CB8AC3E}">
        <p14:creationId xmlns:p14="http://schemas.microsoft.com/office/powerpoint/2010/main" val="38000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500DC-72C3-EC26-1B9A-E3907B8C6D2D}"/>
              </a:ext>
            </a:extLst>
          </p:cNvPr>
          <p:cNvSpPr>
            <a:spLocks noGrp="1"/>
          </p:cNvSpPr>
          <p:nvPr>
            <p:ph type="ctrTitle"/>
          </p:nvPr>
        </p:nvSpPr>
        <p:spPr>
          <a:xfrm>
            <a:off x="603812" y="239342"/>
            <a:ext cx="10984375" cy="1180618"/>
          </a:xfrm>
        </p:spPr>
        <p:txBody>
          <a:bodyPr>
            <a:normAutofit/>
          </a:bodyPr>
          <a:lstStyle/>
          <a:p>
            <a:pPr algn="l"/>
            <a:r>
              <a:rPr lang="en-US" sz="4800" b="1" dirty="0">
                <a:latin typeface="Arial" panose="020B0604020202020204" pitchFamily="34" charset="0"/>
                <a:cs typeface="Arial" panose="020B0604020202020204" pitchFamily="34" charset="0"/>
              </a:rPr>
              <a:t>Adaptation Guidelines</a:t>
            </a:r>
            <a:endParaRPr lang="en-US" sz="4800" dirty="0"/>
          </a:p>
        </p:txBody>
      </p:sp>
      <p:sp>
        <p:nvSpPr>
          <p:cNvPr id="3" name="Content Placeholder 2">
            <a:extLst>
              <a:ext uri="{FF2B5EF4-FFF2-40B4-BE49-F238E27FC236}">
                <a16:creationId xmlns:a16="http://schemas.microsoft.com/office/drawing/2014/main" id="{F69C3BA4-D3D8-F1DD-1D6B-83FFB47C1DE8}"/>
              </a:ext>
            </a:extLst>
          </p:cNvPr>
          <p:cNvSpPr>
            <a:spLocks noGrp="1"/>
          </p:cNvSpPr>
          <p:nvPr>
            <p:ph sz="half" idx="1"/>
          </p:nvPr>
        </p:nvSpPr>
        <p:spPr>
          <a:xfrm>
            <a:off x="120030" y="1863732"/>
            <a:ext cx="10984375" cy="4351338"/>
          </a:xfrm>
        </p:spPr>
        <p:txBody>
          <a:bodyPr>
            <a:normAutofit/>
          </a:bodyPr>
          <a:lstStyle/>
          <a:p>
            <a:pPr marL="914400" marR="0" lvl="2" indent="0">
              <a:lnSpc>
                <a:spcPct val="107000"/>
              </a:lnSpc>
              <a:spcBef>
                <a:spcPts val="525"/>
              </a:spcBef>
              <a:spcAft>
                <a:spcPts val="0"/>
              </a:spcAft>
              <a:buSzPts val="1000"/>
              <a:buNone/>
              <a:tabLst>
                <a:tab pos="1371600" algn="l"/>
              </a:tabLst>
            </a:pPr>
            <a:r>
              <a:rPr lang="en-US" sz="32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Adapting the Who, What, When, and Where. </a:t>
            </a:r>
            <a:endParaRPr lang="en-US" sz="32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1600200" marR="0" lvl="3" indent="-228600">
              <a:lnSpc>
                <a:spcPct val="107000"/>
              </a:lnSpc>
              <a:spcBef>
                <a:spcPts val="525"/>
              </a:spcBef>
              <a:spcAft>
                <a:spcPts val="0"/>
              </a:spcAft>
              <a:buSzPts val="1000"/>
              <a:buFont typeface="Wingdings" panose="05000000000000000000" pitchFamily="2" charset="2"/>
              <a:buChar char=""/>
              <a:tabLst>
                <a:tab pos="1828800" algn="l"/>
              </a:tabLst>
            </a:pPr>
            <a:r>
              <a:rPr lang="en-US" sz="28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Who: </a:t>
            </a:r>
            <a:r>
              <a:rPr lang="en-US" sz="2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character/character identity</a:t>
            </a:r>
          </a:p>
          <a:p>
            <a:pPr marL="1828800" lvl="4" indent="0">
              <a:lnSpc>
                <a:spcPct val="107000"/>
              </a:lnSpc>
              <a:spcBef>
                <a:spcPts val="525"/>
              </a:spcBef>
              <a:buSzPts val="1000"/>
              <a:buNone/>
              <a:tabLst>
                <a:tab pos="1828800" algn="l"/>
              </a:tabLst>
            </a:pPr>
            <a:r>
              <a:rPr lang="en-US" sz="2800" b="1" i="1"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200" b="1" i="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Note</a:t>
            </a:r>
            <a:r>
              <a:rPr lang="en-US" sz="2200" b="1" i="1"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22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i="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character identity can be adapted, but characters may not 	be eliminated or added. </a:t>
            </a:r>
            <a:endParaRPr lang="en-US" sz="2200" kern="1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1600200" marR="0" lvl="3" indent="-228600">
              <a:lnSpc>
                <a:spcPct val="107000"/>
              </a:lnSpc>
              <a:spcBef>
                <a:spcPts val="525"/>
              </a:spcBef>
              <a:spcAft>
                <a:spcPts val="0"/>
              </a:spcAft>
              <a:buSzPts val="1000"/>
              <a:buFont typeface="Wingdings" panose="05000000000000000000" pitchFamily="2" charset="2"/>
              <a:buChar char=""/>
              <a:tabLst>
                <a:tab pos="1828800" algn="l"/>
              </a:tabLst>
            </a:pPr>
            <a:r>
              <a:rPr lang="en-US" sz="28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What: </a:t>
            </a:r>
            <a:r>
              <a:rPr lang="en-US" sz="2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key scene, action in the story - what is happening?</a:t>
            </a:r>
            <a:endPar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1600200" marR="0" lvl="3" indent="-228600">
              <a:lnSpc>
                <a:spcPct val="107000"/>
              </a:lnSpc>
              <a:spcBef>
                <a:spcPts val="525"/>
              </a:spcBef>
              <a:spcAft>
                <a:spcPts val="0"/>
              </a:spcAft>
              <a:buSzPts val="1000"/>
              <a:buFont typeface="Wingdings" panose="05000000000000000000" pitchFamily="2" charset="2"/>
              <a:buChar char=""/>
              <a:tabLst>
                <a:tab pos="1828800" algn="l"/>
              </a:tabLst>
            </a:pPr>
            <a:r>
              <a:rPr lang="en-US" sz="28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When: </a:t>
            </a:r>
            <a:r>
              <a:rPr lang="en-US" sz="2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time period, time of day, year, etc.</a:t>
            </a:r>
            <a:endPar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1600200" marR="0" lvl="3" indent="-228600">
              <a:lnSpc>
                <a:spcPct val="107000"/>
              </a:lnSpc>
              <a:spcBef>
                <a:spcPts val="525"/>
              </a:spcBef>
              <a:spcAft>
                <a:spcPts val="0"/>
              </a:spcAft>
              <a:buSzPts val="1000"/>
              <a:buFont typeface="Wingdings" panose="05000000000000000000" pitchFamily="2" charset="2"/>
              <a:buChar char=""/>
              <a:tabLst>
                <a:tab pos="1828800" algn="l"/>
              </a:tabLst>
            </a:pPr>
            <a:r>
              <a:rPr lang="en-US" sz="28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Where: </a:t>
            </a:r>
            <a:r>
              <a:rPr lang="en-US" sz="2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location and setting</a:t>
            </a:r>
          </a:p>
          <a:p>
            <a:endParaRPr lang="en-US" dirty="0"/>
          </a:p>
        </p:txBody>
      </p:sp>
      <p:pic>
        <p:nvPicPr>
          <p:cNvPr id="5" name="Graphic 4" descr="Pencil with solid fill">
            <a:extLst>
              <a:ext uri="{FF2B5EF4-FFF2-40B4-BE49-F238E27FC236}">
                <a16:creationId xmlns:a16="http://schemas.microsoft.com/office/drawing/2014/main" id="{BFDE452D-07F8-04C1-CAF2-77605371C1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82931" y="505560"/>
            <a:ext cx="914400" cy="914400"/>
          </a:xfrm>
          <a:prstGeom prst="rect">
            <a:avLst/>
          </a:prstGeom>
        </p:spPr>
      </p:pic>
    </p:spTree>
    <p:extLst>
      <p:ext uri="{BB962C8B-B14F-4D97-AF65-F5344CB8AC3E}">
        <p14:creationId xmlns:p14="http://schemas.microsoft.com/office/powerpoint/2010/main" val="563583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5"/>
          <p:cNvSpPr txBox="1">
            <a:spLocks noGrp="1"/>
          </p:cNvSpPr>
          <p:nvPr>
            <p:ph type="ctrTitle"/>
          </p:nvPr>
        </p:nvSpPr>
        <p:spPr>
          <a:xfrm>
            <a:off x="603810" y="239342"/>
            <a:ext cx="10984375" cy="118061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800"/>
              <a:buFont typeface="Arial"/>
              <a:buNone/>
            </a:pPr>
            <a:r>
              <a:rPr lang="en-US" sz="4800" b="1" dirty="0">
                <a:latin typeface="Arial"/>
                <a:ea typeface="Arial"/>
                <a:cs typeface="Arial"/>
                <a:sym typeface="Arial"/>
              </a:rPr>
              <a:t>Adaptation Pitch</a:t>
            </a:r>
            <a:endParaRPr sz="4800" dirty="0"/>
          </a:p>
        </p:txBody>
      </p:sp>
      <p:sp>
        <p:nvSpPr>
          <p:cNvPr id="176" name="Google Shape;176;p15"/>
          <p:cNvSpPr txBox="1">
            <a:spLocks noGrp="1"/>
          </p:cNvSpPr>
          <p:nvPr>
            <p:ph type="body" idx="1"/>
          </p:nvPr>
        </p:nvSpPr>
        <p:spPr>
          <a:xfrm>
            <a:off x="603810" y="1686178"/>
            <a:ext cx="10984375" cy="4351338"/>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107000"/>
              </a:lnSpc>
              <a:spcBef>
                <a:spcPts val="0"/>
              </a:spcBef>
              <a:spcAft>
                <a:spcPts val="0"/>
              </a:spcAft>
              <a:buClr>
                <a:schemeClr val="dk1"/>
              </a:buClr>
              <a:buSzPts val="2800"/>
              <a:buNone/>
            </a:pPr>
            <a:r>
              <a:rPr lang="en-US" sz="2800" b="1" dirty="0">
                <a:latin typeface="Arial"/>
                <a:ea typeface="Arial"/>
                <a:cs typeface="Arial"/>
                <a:sym typeface="Arial"/>
              </a:rPr>
              <a:t>Who </a:t>
            </a:r>
            <a:r>
              <a:rPr lang="en-US" sz="2800" dirty="0">
                <a:latin typeface="Arial"/>
                <a:ea typeface="Arial"/>
                <a:cs typeface="Arial"/>
                <a:sym typeface="Arial"/>
              </a:rPr>
              <a:t>(characters in the scene):</a:t>
            </a:r>
            <a:endParaRPr dirty="0"/>
          </a:p>
          <a:p>
            <a:pPr marL="0" marR="0" lvl="0" indent="0" algn="l" rtl="0">
              <a:lnSpc>
                <a:spcPct val="107000"/>
              </a:lnSpc>
              <a:spcBef>
                <a:spcPts val="800"/>
              </a:spcBef>
              <a:spcAft>
                <a:spcPts val="0"/>
              </a:spcAft>
              <a:buClr>
                <a:schemeClr val="dk1"/>
              </a:buClr>
              <a:buSzPts val="2800"/>
              <a:buNone/>
            </a:pPr>
            <a:r>
              <a:rPr lang="en-US" sz="2800" b="1" dirty="0">
                <a:latin typeface="Arial"/>
                <a:ea typeface="Arial"/>
                <a:cs typeface="Arial"/>
                <a:sym typeface="Arial"/>
              </a:rPr>
              <a:t>What </a:t>
            </a:r>
            <a:r>
              <a:rPr lang="en-US" sz="2800" dirty="0">
                <a:latin typeface="Arial"/>
                <a:ea typeface="Arial"/>
                <a:cs typeface="Arial"/>
                <a:sym typeface="Arial"/>
              </a:rPr>
              <a:t>(scene action):</a:t>
            </a:r>
            <a:endParaRPr dirty="0"/>
          </a:p>
          <a:p>
            <a:pPr marL="0" marR="0" lvl="0" indent="0" algn="l" rtl="0">
              <a:lnSpc>
                <a:spcPct val="107000"/>
              </a:lnSpc>
              <a:spcBef>
                <a:spcPts val="800"/>
              </a:spcBef>
              <a:spcAft>
                <a:spcPts val="0"/>
              </a:spcAft>
              <a:buClr>
                <a:schemeClr val="dk1"/>
              </a:buClr>
              <a:buSzPts val="2800"/>
              <a:buNone/>
            </a:pPr>
            <a:r>
              <a:rPr lang="en-US" sz="2800" b="1" dirty="0">
                <a:latin typeface="Arial"/>
                <a:ea typeface="Arial"/>
                <a:cs typeface="Arial"/>
                <a:sym typeface="Arial"/>
              </a:rPr>
              <a:t>When </a:t>
            </a:r>
            <a:r>
              <a:rPr lang="en-US" sz="2800" dirty="0">
                <a:latin typeface="Arial"/>
                <a:ea typeface="Arial"/>
                <a:cs typeface="Arial"/>
                <a:sym typeface="Arial"/>
              </a:rPr>
              <a:t>(time period, time of year/day):</a:t>
            </a:r>
            <a:endParaRPr dirty="0"/>
          </a:p>
          <a:p>
            <a:pPr marL="0" marR="0" lvl="0" indent="0" algn="l" rtl="0">
              <a:lnSpc>
                <a:spcPct val="107000"/>
              </a:lnSpc>
              <a:spcBef>
                <a:spcPts val="800"/>
              </a:spcBef>
              <a:spcAft>
                <a:spcPts val="0"/>
              </a:spcAft>
              <a:buClr>
                <a:schemeClr val="dk1"/>
              </a:buClr>
              <a:buSzPts val="2800"/>
              <a:buNone/>
            </a:pPr>
            <a:r>
              <a:rPr lang="en-US" sz="2800" b="1" dirty="0">
                <a:latin typeface="Arial"/>
                <a:ea typeface="Arial"/>
                <a:cs typeface="Arial"/>
                <a:sym typeface="Arial"/>
              </a:rPr>
              <a:t>Where </a:t>
            </a:r>
            <a:r>
              <a:rPr lang="en-US" sz="2800" dirty="0">
                <a:latin typeface="Arial"/>
                <a:ea typeface="Arial"/>
                <a:cs typeface="Arial"/>
                <a:sym typeface="Arial"/>
              </a:rPr>
              <a:t>(location/setting):</a:t>
            </a:r>
            <a:endParaRPr dirty="0"/>
          </a:p>
          <a:p>
            <a:pPr marL="0" marR="0" lvl="0" indent="0" algn="l" rtl="0">
              <a:lnSpc>
                <a:spcPct val="107000"/>
              </a:lnSpc>
              <a:spcBef>
                <a:spcPts val="800"/>
              </a:spcBef>
              <a:spcAft>
                <a:spcPts val="0"/>
              </a:spcAft>
              <a:buClr>
                <a:schemeClr val="dk1"/>
              </a:buClr>
              <a:buSzPts val="2800"/>
              <a:buNone/>
            </a:pPr>
            <a:r>
              <a:rPr lang="en-US" sz="2800" b="1" dirty="0">
                <a:latin typeface="Arial"/>
                <a:ea typeface="Arial"/>
                <a:cs typeface="Arial"/>
                <a:sym typeface="Arial"/>
              </a:rPr>
              <a:t> </a:t>
            </a:r>
            <a:endParaRPr sz="2800" dirty="0">
              <a:latin typeface="Arial"/>
              <a:ea typeface="Arial"/>
              <a:cs typeface="Arial"/>
              <a:sym typeface="Arial"/>
            </a:endParaRPr>
          </a:p>
          <a:p>
            <a:pPr marL="0" marR="0" lvl="0" indent="0" algn="l" rtl="0">
              <a:lnSpc>
                <a:spcPct val="107000"/>
              </a:lnSpc>
              <a:spcBef>
                <a:spcPts val="800"/>
              </a:spcBef>
              <a:spcAft>
                <a:spcPts val="0"/>
              </a:spcAft>
              <a:buClr>
                <a:schemeClr val="dk1"/>
              </a:buClr>
              <a:buSzPts val="2800"/>
              <a:buNone/>
            </a:pPr>
            <a:r>
              <a:rPr lang="en-US" sz="2800" dirty="0">
                <a:latin typeface="Arial"/>
                <a:ea typeface="Arial"/>
                <a:cs typeface="Arial"/>
                <a:sym typeface="Arial"/>
              </a:rPr>
              <a:t>Why did you choose to adapt the opera this way?</a:t>
            </a:r>
            <a:endParaRPr dirty="0"/>
          </a:p>
          <a:p>
            <a:pPr marL="0" marR="0" lvl="0" indent="0" algn="l" rtl="0">
              <a:lnSpc>
                <a:spcPct val="107000"/>
              </a:lnSpc>
              <a:spcBef>
                <a:spcPts val="800"/>
              </a:spcBef>
              <a:spcAft>
                <a:spcPts val="0"/>
              </a:spcAft>
              <a:buClr>
                <a:schemeClr val="dk1"/>
              </a:buClr>
              <a:buSzPts val="2800"/>
              <a:buNone/>
            </a:pPr>
            <a:r>
              <a:rPr lang="en-US" sz="2800" dirty="0">
                <a:latin typeface="Arial"/>
                <a:ea typeface="Arial"/>
                <a:cs typeface="Arial"/>
                <a:sym typeface="Arial"/>
              </a:rPr>
              <a:t> </a:t>
            </a:r>
            <a:endParaRPr dirty="0"/>
          </a:p>
          <a:p>
            <a:pPr marL="0" marR="0" lvl="0" indent="0" algn="l" rtl="0">
              <a:lnSpc>
                <a:spcPct val="107000"/>
              </a:lnSpc>
              <a:spcBef>
                <a:spcPts val="800"/>
              </a:spcBef>
              <a:spcAft>
                <a:spcPts val="0"/>
              </a:spcAft>
              <a:buClr>
                <a:schemeClr val="dk1"/>
              </a:buClr>
              <a:buSzPts val="2800"/>
              <a:buNone/>
            </a:pPr>
            <a:r>
              <a:rPr lang="en-US" sz="2800" dirty="0">
                <a:latin typeface="Arial"/>
                <a:ea typeface="Arial"/>
                <a:cs typeface="Arial"/>
                <a:sym typeface="Arial"/>
              </a:rPr>
              <a:t>How will these changes affect the rest of the story?</a:t>
            </a:r>
            <a:endParaRPr dirty="0"/>
          </a:p>
          <a:p>
            <a:pPr marL="228600" lvl="0" indent="-50800" algn="l" rtl="0">
              <a:lnSpc>
                <a:spcPct val="90000"/>
              </a:lnSpc>
              <a:spcBef>
                <a:spcPts val="1800"/>
              </a:spcBef>
              <a:spcAft>
                <a:spcPts val="0"/>
              </a:spcAft>
              <a:buClr>
                <a:schemeClr val="dk1"/>
              </a:buClr>
              <a:buSzPts val="2800"/>
              <a:buNone/>
            </a:pPr>
            <a:endParaRPr dirty="0"/>
          </a:p>
        </p:txBody>
      </p:sp>
      <p:pic>
        <p:nvPicPr>
          <p:cNvPr id="177" name="Google Shape;177;p15" descr="Pencil with solid fill"/>
          <p:cNvPicPr preferRelativeResize="0"/>
          <p:nvPr/>
        </p:nvPicPr>
        <p:blipFill rotWithShape="1">
          <a:blip r:embed="rId3">
            <a:alphaModFix/>
          </a:blip>
          <a:srcRect/>
          <a:stretch/>
        </p:blipFill>
        <p:spPr>
          <a:xfrm>
            <a:off x="5638797" y="505560"/>
            <a:ext cx="914400" cy="914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314EE7-9F66-5183-9F07-52B37472B6A9}"/>
              </a:ext>
            </a:extLst>
          </p:cNvPr>
          <p:cNvSpPr>
            <a:spLocks noGrp="1"/>
          </p:cNvSpPr>
          <p:nvPr>
            <p:ph type="title"/>
          </p:nvPr>
        </p:nvSpPr>
        <p:spPr>
          <a:xfrm>
            <a:off x="562428" y="2862262"/>
            <a:ext cx="10515600" cy="1133475"/>
          </a:xfrm>
        </p:spPr>
        <p:txBody>
          <a:bodyPr>
            <a:normAutofit/>
          </a:bodyPr>
          <a:lstStyle/>
          <a:p>
            <a:pPr algn="ctr"/>
            <a:r>
              <a:rPr lang="en-US" sz="6600" b="1" dirty="0">
                <a:latin typeface="Arial" panose="020B0604020202020204" pitchFamily="34" charset="0"/>
                <a:cs typeface="Arial" panose="020B0604020202020204" pitchFamily="34" charset="0"/>
              </a:rPr>
              <a:t>Present</a:t>
            </a:r>
          </a:p>
        </p:txBody>
      </p:sp>
      <p:pic>
        <p:nvPicPr>
          <p:cNvPr id="6" name="Graphic 5" descr="Drama with solid fill">
            <a:extLst>
              <a:ext uri="{FF2B5EF4-FFF2-40B4-BE49-F238E27FC236}">
                <a16:creationId xmlns:a16="http://schemas.microsoft.com/office/drawing/2014/main" id="{C53CF069-FDB4-CCC9-266E-A9F12F7C15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48433" y="2971799"/>
            <a:ext cx="914400" cy="914400"/>
          </a:xfrm>
          <a:prstGeom prst="rect">
            <a:avLst/>
          </a:prstGeom>
        </p:spPr>
      </p:pic>
    </p:spTree>
    <p:extLst>
      <p:ext uri="{BB962C8B-B14F-4D97-AF65-F5344CB8AC3E}">
        <p14:creationId xmlns:p14="http://schemas.microsoft.com/office/powerpoint/2010/main" val="3030511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80EDE22-4DC5-6C15-1A5A-B563C4C94BFD}"/>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Reflection</a:t>
            </a:r>
          </a:p>
        </p:txBody>
      </p:sp>
      <p:pic>
        <p:nvPicPr>
          <p:cNvPr id="10" name="Graphic 9" descr="Group brainstorm outline">
            <a:extLst>
              <a:ext uri="{FF2B5EF4-FFF2-40B4-BE49-F238E27FC236}">
                <a16:creationId xmlns:a16="http://schemas.microsoft.com/office/drawing/2014/main" id="{C12171CC-B377-F4F3-DD8C-A9DC5FFBBD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27584" y="532777"/>
            <a:ext cx="914400" cy="914400"/>
          </a:xfrm>
          <a:prstGeom prst="rect">
            <a:avLst/>
          </a:prstGeom>
        </p:spPr>
      </p:pic>
      <p:sp>
        <p:nvSpPr>
          <p:cNvPr id="13" name="TextBox 12">
            <a:extLst>
              <a:ext uri="{FF2B5EF4-FFF2-40B4-BE49-F238E27FC236}">
                <a16:creationId xmlns:a16="http://schemas.microsoft.com/office/drawing/2014/main" id="{57745059-1AC5-27CF-A1FF-CB7D627C0EE1}"/>
              </a:ext>
            </a:extLst>
          </p:cNvPr>
          <p:cNvSpPr txBox="1"/>
          <p:nvPr/>
        </p:nvSpPr>
        <p:spPr>
          <a:xfrm>
            <a:off x="406888" y="1838984"/>
            <a:ext cx="11378223" cy="3313023"/>
          </a:xfrm>
          <a:prstGeom prst="rect">
            <a:avLst/>
          </a:prstGeom>
          <a:noFill/>
        </p:spPr>
        <p:txBody>
          <a:bodyPr wrap="square" rtlCol="0">
            <a:spAutoFit/>
          </a:bodyPr>
          <a:lstStyle/>
          <a:p>
            <a:pPr marL="0" marR="0">
              <a:lnSpc>
                <a:spcPct val="107000"/>
              </a:lnSpc>
              <a:spcBef>
                <a:spcPts val="0"/>
              </a:spcBef>
              <a:spcAft>
                <a:spcPts val="0"/>
              </a:spcAft>
            </a:pPr>
            <a:r>
              <a:rPr lang="en-US" sz="3300" kern="100" dirty="0">
                <a:effectLst/>
                <a:latin typeface="Arial" panose="020B0604020202020204" pitchFamily="34" charset="0"/>
                <a:ea typeface="Aptos" panose="020B0004020202020204" pitchFamily="34" charset="0"/>
                <a:cs typeface="Arial" panose="020B0604020202020204" pitchFamily="34" charset="0"/>
              </a:rPr>
              <a:t>Share thoughts on the story adaptation pitch process.</a:t>
            </a:r>
          </a:p>
          <a:p>
            <a:pPr marL="0" marR="0">
              <a:lnSpc>
                <a:spcPct val="107000"/>
              </a:lnSpc>
              <a:spcBef>
                <a:spcPts val="0"/>
              </a:spcBef>
              <a:spcAft>
                <a:spcPts val="0"/>
              </a:spcAft>
            </a:pPr>
            <a:endParaRPr lang="en-US" sz="33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r>
              <a:rPr lang="en-US" sz="3300" kern="100" dirty="0">
                <a:effectLst/>
                <a:latin typeface="Arial" panose="020B0604020202020204" pitchFamily="34" charset="0"/>
                <a:ea typeface="Aptos" panose="020B0004020202020204" pitchFamily="34" charset="0"/>
                <a:cs typeface="Arial" panose="020B0604020202020204" pitchFamily="34" charset="0"/>
              </a:rPr>
              <a:t>How did your understanding of the story change as you adapted it?</a:t>
            </a:r>
          </a:p>
          <a:p>
            <a:pPr marL="0" marR="0">
              <a:lnSpc>
                <a:spcPct val="107000"/>
              </a:lnSpc>
              <a:spcBef>
                <a:spcPts val="0"/>
              </a:spcBef>
              <a:spcAft>
                <a:spcPts val="0"/>
              </a:spcAft>
            </a:pPr>
            <a:r>
              <a:rPr lang="en-US" sz="3300" kern="100" dirty="0">
                <a:effectLst/>
                <a:latin typeface="Arial" panose="020B0604020202020204" pitchFamily="34" charset="0"/>
                <a:ea typeface="Aptos" panose="020B0004020202020204" pitchFamily="34" charset="0"/>
                <a:cs typeface="Arial" panose="020B0604020202020204" pitchFamily="34" charset="0"/>
              </a:rPr>
              <a:t> </a:t>
            </a:r>
          </a:p>
          <a:p>
            <a:pPr marL="0" marR="0">
              <a:lnSpc>
                <a:spcPct val="107000"/>
              </a:lnSpc>
              <a:spcBef>
                <a:spcPts val="0"/>
              </a:spcBef>
              <a:spcAft>
                <a:spcPts val="0"/>
              </a:spcAft>
            </a:pPr>
            <a:r>
              <a:rPr lang="en-US" sz="3300" kern="100" dirty="0">
                <a:effectLst/>
                <a:latin typeface="Arial" panose="020B0604020202020204" pitchFamily="34" charset="0"/>
                <a:ea typeface="Aptos" panose="020B0004020202020204" pitchFamily="34" charset="0"/>
                <a:cs typeface="Arial" panose="020B0604020202020204" pitchFamily="34" charset="0"/>
              </a:rPr>
              <a:t>Were there any new insights or perspectives that emerged?</a:t>
            </a:r>
          </a:p>
        </p:txBody>
      </p:sp>
    </p:spTree>
    <p:extLst>
      <p:ext uri="{BB962C8B-B14F-4D97-AF65-F5344CB8AC3E}">
        <p14:creationId xmlns:p14="http://schemas.microsoft.com/office/powerpoint/2010/main" val="3313418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D1154F-20F1-8B07-4D33-C5F96695DD6E}"/>
              </a:ext>
            </a:extLst>
          </p:cNvPr>
          <p:cNvPicPr>
            <a:picLocks noChangeAspect="1"/>
          </p:cNvPicPr>
          <p:nvPr/>
        </p:nvPicPr>
        <p:blipFill>
          <a:blip r:embed="rId2" cstate="print">
            <a:extLst>
              <a:ext uri="{28A0092B-C50C-407E-A947-70E740481C1C}">
                <a14:useLocalDpi xmlns:a14="http://schemas.microsoft.com/office/drawing/2010/main" val="0"/>
              </a:ext>
            </a:extLst>
          </a:blip>
          <a:stretch/>
        </p:blipFill>
        <p:spPr>
          <a:xfrm>
            <a:off x="5650383" y="2748010"/>
            <a:ext cx="5139537" cy="1361979"/>
          </a:xfrm>
          <a:prstGeom prst="rect">
            <a:avLst/>
          </a:prstGeom>
        </p:spPr>
      </p:pic>
      <p:pic>
        <p:nvPicPr>
          <p:cNvPr id="7" name="Graphic 6">
            <a:extLst>
              <a:ext uri="{FF2B5EF4-FFF2-40B4-BE49-F238E27FC236}">
                <a16:creationId xmlns:a16="http://schemas.microsoft.com/office/drawing/2014/main" id="{B1C86438-D611-1E15-E7A6-686AB338B9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6514" y="1806696"/>
            <a:ext cx="3324225" cy="1257300"/>
          </a:xfrm>
          <a:prstGeom prst="rect">
            <a:avLst/>
          </a:prstGeom>
        </p:spPr>
      </p:pic>
      <p:pic>
        <p:nvPicPr>
          <p:cNvPr id="8" name="Picture 7" descr="A white and orange logo&#10;&#10;Description automatically generated">
            <a:extLst>
              <a:ext uri="{FF2B5EF4-FFF2-40B4-BE49-F238E27FC236}">
                <a16:creationId xmlns:a16="http://schemas.microsoft.com/office/drawing/2014/main" id="{920B1350-0E8B-7CF0-0AC7-6B2BBD5917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0827" y="3762668"/>
            <a:ext cx="3279025" cy="1081622"/>
          </a:xfrm>
          <a:prstGeom prst="rect">
            <a:avLst/>
          </a:prstGeom>
        </p:spPr>
      </p:pic>
    </p:spTree>
    <p:extLst>
      <p:ext uri="{BB962C8B-B14F-4D97-AF65-F5344CB8AC3E}">
        <p14:creationId xmlns:p14="http://schemas.microsoft.com/office/powerpoint/2010/main" val="186962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EEAF0B0-7256-131E-DD3A-AE5498361CDA}"/>
              </a:ext>
            </a:extLst>
          </p:cNvPr>
          <p:cNvSpPr txBox="1"/>
          <p:nvPr/>
        </p:nvSpPr>
        <p:spPr>
          <a:xfrm>
            <a:off x="328246" y="1584067"/>
            <a:ext cx="11535508" cy="4474045"/>
          </a:xfrm>
          <a:prstGeom prst="rect">
            <a:avLst/>
          </a:prstGeom>
          <a:noFill/>
        </p:spPr>
        <p:txBody>
          <a:bodyPr wrap="square">
            <a:spAutoFit/>
          </a:bodyPr>
          <a:lstStyle/>
          <a:p>
            <a:r>
              <a:rPr lang="en-US" sz="3200" b="1" dirty="0">
                <a:latin typeface="Arial" panose="020B0604020202020204" pitchFamily="34" charset="0"/>
                <a:cs typeface="Arial" panose="020B0604020202020204" pitchFamily="34" charset="0"/>
              </a:rPr>
              <a:t>Today’s Objectives:</a:t>
            </a:r>
          </a:p>
          <a:p>
            <a:endParaRPr lang="en-US" sz="2000" dirty="0">
              <a:latin typeface="Arial" panose="020B0604020202020204" pitchFamily="34" charset="0"/>
              <a:cs typeface="Arial" panose="020B0604020202020204" pitchFamily="34" charset="0"/>
            </a:endParaRPr>
          </a:p>
          <a:p>
            <a:pPr marL="342900" marR="0" lvl="0" indent="-342900">
              <a:lnSpc>
                <a:spcPct val="107000"/>
              </a:lnSpc>
              <a:spcBef>
                <a:spcPts val="525"/>
              </a:spcBef>
              <a:spcAft>
                <a:spcPts val="0"/>
              </a:spcAft>
              <a:buFont typeface="Symbol" panose="05050102010706020507" pitchFamily="18" charset="2"/>
              <a:buChar char=""/>
            </a:pPr>
            <a:r>
              <a:rPr lang="en-US" sz="2400" kern="0" dirty="0">
                <a:effectLst/>
                <a:latin typeface="Arial" panose="020B0604020202020204" pitchFamily="34" charset="0"/>
                <a:ea typeface="Times New Roman" panose="02020603050405020304" pitchFamily="18" charset="0"/>
                <a:cs typeface="Arial" panose="020B0604020202020204" pitchFamily="34" charset="0"/>
              </a:rPr>
              <a:t>Analyze an opera synopsis based on a literary work.</a:t>
            </a:r>
          </a:p>
          <a:p>
            <a:pPr marR="0" lvl="0">
              <a:lnSpc>
                <a:spcPct val="107000"/>
              </a:lnSpc>
              <a:spcBef>
                <a:spcPts val="525"/>
              </a:spcBef>
              <a:spcAft>
                <a:spcPts val="0"/>
              </a:spcAft>
            </a:pP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525"/>
              </a:spcBef>
              <a:spcAft>
                <a:spcPts val="0"/>
              </a:spcAft>
              <a:buFont typeface="Symbol" panose="05050102010706020507" pitchFamily="18" charset="2"/>
              <a:buChar char=""/>
            </a:pPr>
            <a:r>
              <a:rPr lang="en-US" sz="2400" kern="0" dirty="0">
                <a:effectLst/>
                <a:latin typeface="Arial" panose="020B0604020202020204" pitchFamily="34" charset="0"/>
                <a:ea typeface="Times New Roman" panose="02020603050405020304" pitchFamily="18" charset="0"/>
                <a:cs typeface="Arial" panose="020B0604020202020204" pitchFamily="34" charset="0"/>
              </a:rPr>
              <a:t>Compare a literary work with the opera adaptation synopsis.</a:t>
            </a:r>
          </a:p>
          <a:p>
            <a:pPr marR="0" lvl="0">
              <a:lnSpc>
                <a:spcPct val="107000"/>
              </a:lnSpc>
              <a:spcBef>
                <a:spcPts val="525"/>
              </a:spcBef>
              <a:spcAft>
                <a:spcPts val="0"/>
              </a:spcAft>
            </a:pP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525"/>
              </a:spcBef>
              <a:spcAft>
                <a:spcPts val="0"/>
              </a:spcAft>
              <a:buFont typeface="Symbol" panose="05050102010706020507" pitchFamily="18" charset="2"/>
              <a:buChar char=""/>
            </a:pPr>
            <a:r>
              <a:rPr lang="en-US" sz="2400" kern="0" dirty="0">
                <a:effectLst/>
                <a:latin typeface="Arial" panose="020B0604020202020204" pitchFamily="34" charset="0"/>
                <a:ea typeface="Times New Roman" panose="02020603050405020304" pitchFamily="18" charset="0"/>
                <a:cs typeface="Arial" panose="020B0604020202020204" pitchFamily="34" charset="0"/>
              </a:rPr>
              <a:t>I</a:t>
            </a:r>
            <a:r>
              <a:rPr lang="en-US" sz="2400" kern="100" dirty="0">
                <a:effectLst/>
                <a:latin typeface="Arial" panose="020B0604020202020204" pitchFamily="34" charset="0"/>
                <a:ea typeface="Georgia" panose="02040502050405020303" pitchFamily="18" charset="0"/>
                <a:cs typeface="Arial" panose="020B0604020202020204" pitchFamily="34" charset="0"/>
              </a:rPr>
              <a:t>dentify elements of adaptation across multiple versions of the same key scene present in the literary source and opera.</a:t>
            </a:r>
          </a:p>
          <a:p>
            <a:pPr marR="0" lvl="0">
              <a:lnSpc>
                <a:spcPct val="107000"/>
              </a:lnSpc>
              <a:spcBef>
                <a:spcPts val="525"/>
              </a:spcBef>
              <a:spcAft>
                <a:spcPts val="0"/>
              </a:spcAft>
            </a:pP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525"/>
              </a:spcBef>
              <a:spcAft>
                <a:spcPts val="0"/>
              </a:spcAft>
              <a:buFont typeface="Symbol" panose="05050102010706020507" pitchFamily="18" charset="2"/>
              <a:buChar char=""/>
            </a:pPr>
            <a:r>
              <a:rPr lang="en-US" sz="2400" kern="0" dirty="0">
                <a:effectLst/>
                <a:latin typeface="Arial" panose="020B0604020202020204" pitchFamily="34" charset="0"/>
                <a:ea typeface="Times New Roman" panose="02020603050405020304" pitchFamily="18" charset="0"/>
                <a:cs typeface="Arial" panose="020B0604020202020204" pitchFamily="34" charset="0"/>
              </a:rPr>
              <a:t>Collaboratively brainstorm a pitch for an opera adaptation of the literary work.</a:t>
            </a: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5B8E46B9-E363-3C20-2EBF-2DB8C878129F}"/>
              </a:ext>
            </a:extLst>
          </p:cNvPr>
          <p:cNvSpPr txBox="1"/>
          <p:nvPr/>
        </p:nvSpPr>
        <p:spPr>
          <a:xfrm>
            <a:off x="328246" y="799888"/>
            <a:ext cx="11535508" cy="584775"/>
          </a:xfrm>
          <a:prstGeom prst="rect">
            <a:avLst/>
          </a:prstGeom>
          <a:noFill/>
        </p:spPr>
        <p:txBody>
          <a:bodyPr wrap="square">
            <a:spAutoFit/>
          </a:bodyPr>
          <a:lstStyle/>
          <a:p>
            <a:r>
              <a:rPr lang="en-US" sz="3200" b="1" i="1" kern="0" dirty="0">
                <a:effectLst/>
                <a:latin typeface="Arial" panose="020B0604020202020204" pitchFamily="34" charset="0"/>
                <a:ea typeface="Times New Roman" panose="02020603050405020304" pitchFamily="18" charset="0"/>
                <a:cs typeface="Arial" panose="020B0604020202020204" pitchFamily="34" charset="0"/>
              </a:rPr>
              <a:t>What is story adaptation and how is it relevant to opera?</a:t>
            </a:r>
            <a:endParaRPr lang="en-US" sz="32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4662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Thought bubble outline">
            <a:extLst>
              <a:ext uri="{FF2B5EF4-FFF2-40B4-BE49-F238E27FC236}">
                <a16:creationId xmlns:a16="http://schemas.microsoft.com/office/drawing/2014/main" id="{1DE10772-E263-9124-EBE6-D232CBB998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11618" y="373944"/>
            <a:ext cx="1763969" cy="1763969"/>
          </a:xfrm>
          <a:prstGeom prst="rect">
            <a:avLst/>
          </a:prstGeom>
        </p:spPr>
      </p:pic>
      <p:pic>
        <p:nvPicPr>
          <p:cNvPr id="6" name="Graphic 5" descr="Cloud with solid fill">
            <a:extLst>
              <a:ext uri="{FF2B5EF4-FFF2-40B4-BE49-F238E27FC236}">
                <a16:creationId xmlns:a16="http://schemas.microsoft.com/office/drawing/2014/main" id="{DBEAE2AC-2C04-25BF-6C42-4A6B729494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5024" y="3949112"/>
            <a:ext cx="2658794" cy="2658794"/>
          </a:xfrm>
          <a:prstGeom prst="rect">
            <a:avLst/>
          </a:prstGeom>
        </p:spPr>
      </p:pic>
      <p:pic>
        <p:nvPicPr>
          <p:cNvPr id="7" name="Graphic 6" descr="Cloud outline">
            <a:extLst>
              <a:ext uri="{FF2B5EF4-FFF2-40B4-BE49-F238E27FC236}">
                <a16:creationId xmlns:a16="http://schemas.microsoft.com/office/drawing/2014/main" id="{EECC1CA6-899F-E9CB-63EA-E5C253D1ECA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45439" y="3738097"/>
            <a:ext cx="2268303" cy="2268303"/>
          </a:xfrm>
          <a:prstGeom prst="rect">
            <a:avLst/>
          </a:prstGeom>
        </p:spPr>
      </p:pic>
      <p:sp>
        <p:nvSpPr>
          <p:cNvPr id="8" name="TextBox 7">
            <a:extLst>
              <a:ext uri="{FF2B5EF4-FFF2-40B4-BE49-F238E27FC236}">
                <a16:creationId xmlns:a16="http://schemas.microsoft.com/office/drawing/2014/main" id="{AAE2759C-D838-9CBC-7F97-8DA626D3A0F8}"/>
              </a:ext>
            </a:extLst>
          </p:cNvPr>
          <p:cNvSpPr txBox="1"/>
          <p:nvPr/>
        </p:nvSpPr>
        <p:spPr>
          <a:xfrm>
            <a:off x="323843" y="2245102"/>
            <a:ext cx="11544314" cy="707886"/>
          </a:xfrm>
          <a:prstGeom prst="rect">
            <a:avLst/>
          </a:prstGeom>
          <a:noFill/>
        </p:spPr>
        <p:txBody>
          <a:bodyPr wrap="none" rtlCol="0">
            <a:spAutoFit/>
          </a:bodyPr>
          <a:lstStyle/>
          <a:p>
            <a:r>
              <a:rPr lang="en-US" sz="4000" b="1" dirty="0">
                <a:latin typeface="Arial" panose="020B0604020202020204" pitchFamily="34" charset="0"/>
                <a:cs typeface="Arial" panose="020B0604020202020204" pitchFamily="34" charset="0"/>
              </a:rPr>
              <a:t>Write down the first word that comes to mind.</a:t>
            </a:r>
          </a:p>
        </p:txBody>
      </p:sp>
      <p:sp>
        <p:nvSpPr>
          <p:cNvPr id="9" name="TextBox 8">
            <a:extLst>
              <a:ext uri="{FF2B5EF4-FFF2-40B4-BE49-F238E27FC236}">
                <a16:creationId xmlns:a16="http://schemas.microsoft.com/office/drawing/2014/main" id="{EC48D0C0-34EE-4DB9-0898-76A9DBF4BFBA}"/>
              </a:ext>
            </a:extLst>
          </p:cNvPr>
          <p:cNvSpPr txBox="1"/>
          <p:nvPr/>
        </p:nvSpPr>
        <p:spPr>
          <a:xfrm>
            <a:off x="957598" y="3298648"/>
            <a:ext cx="1467068"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Opera</a:t>
            </a:r>
          </a:p>
        </p:txBody>
      </p:sp>
      <p:sp>
        <p:nvSpPr>
          <p:cNvPr id="10" name="TextBox 9">
            <a:extLst>
              <a:ext uri="{FF2B5EF4-FFF2-40B4-BE49-F238E27FC236}">
                <a16:creationId xmlns:a16="http://schemas.microsoft.com/office/drawing/2014/main" id="{227DFA46-1CAE-8017-69BE-C8FE1D5F69FF}"/>
              </a:ext>
            </a:extLst>
          </p:cNvPr>
          <p:cNvSpPr txBox="1"/>
          <p:nvPr/>
        </p:nvSpPr>
        <p:spPr>
          <a:xfrm>
            <a:off x="3414419" y="3298648"/>
            <a:ext cx="4493538" cy="646331"/>
          </a:xfrm>
          <a:prstGeom prst="rect">
            <a:avLst/>
          </a:prstGeom>
          <a:noFill/>
        </p:spPr>
        <p:txBody>
          <a:bodyPr wrap="none" rtlCol="0">
            <a:spAutoFit/>
          </a:bodyPr>
          <a:lstStyle/>
          <a:p>
            <a:r>
              <a:rPr lang="en-US" sz="3600" i="1" dirty="0">
                <a:latin typeface="Arial" panose="020B0604020202020204" pitchFamily="34" charset="0"/>
                <a:cs typeface="Arial" panose="020B0604020202020204" pitchFamily="34" charset="0"/>
              </a:rPr>
              <a:t>The Barber of Seville</a:t>
            </a:r>
          </a:p>
        </p:txBody>
      </p:sp>
      <p:sp>
        <p:nvSpPr>
          <p:cNvPr id="11" name="TextBox 10">
            <a:extLst>
              <a:ext uri="{FF2B5EF4-FFF2-40B4-BE49-F238E27FC236}">
                <a16:creationId xmlns:a16="http://schemas.microsoft.com/office/drawing/2014/main" id="{8F3F9D35-863B-159F-4CD8-BD977705BAF9}"/>
              </a:ext>
            </a:extLst>
          </p:cNvPr>
          <p:cNvSpPr txBox="1"/>
          <p:nvPr/>
        </p:nvSpPr>
        <p:spPr>
          <a:xfrm>
            <a:off x="8617881" y="3302050"/>
            <a:ext cx="2536272"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Adaptation</a:t>
            </a:r>
          </a:p>
        </p:txBody>
      </p:sp>
    </p:spTree>
    <p:extLst>
      <p:ext uri="{BB962C8B-B14F-4D97-AF65-F5344CB8AC3E}">
        <p14:creationId xmlns:p14="http://schemas.microsoft.com/office/powerpoint/2010/main" val="61629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E456F23-9186-4638-F120-E1C1683BEDF2}"/>
              </a:ext>
            </a:extLst>
          </p:cNvPr>
          <p:cNvCxnSpPr>
            <a:cxnSpLocks/>
          </p:cNvCxnSpPr>
          <p:nvPr/>
        </p:nvCxnSpPr>
        <p:spPr>
          <a:xfrm flipV="1">
            <a:off x="3377072" y="2745113"/>
            <a:ext cx="2372928" cy="2894122"/>
          </a:xfrm>
          <a:prstGeom prst="line">
            <a:avLst/>
          </a:prstGeom>
        </p:spPr>
        <p:style>
          <a:lnRef idx="2">
            <a:schemeClr val="dk1"/>
          </a:lnRef>
          <a:fillRef idx="0">
            <a:schemeClr val="dk1"/>
          </a:fillRef>
          <a:effectRef idx="1">
            <a:schemeClr val="dk1"/>
          </a:effectRef>
          <a:fontRef idx="minor">
            <a:schemeClr val="tx1"/>
          </a:fontRef>
        </p:style>
      </p:cxnSp>
      <p:cxnSp>
        <p:nvCxnSpPr>
          <p:cNvPr id="5" name="Straight Connector 4">
            <a:extLst>
              <a:ext uri="{FF2B5EF4-FFF2-40B4-BE49-F238E27FC236}">
                <a16:creationId xmlns:a16="http://schemas.microsoft.com/office/drawing/2014/main" id="{39F5A79F-CB0A-B006-976B-665C261151EE}"/>
              </a:ext>
            </a:extLst>
          </p:cNvPr>
          <p:cNvCxnSpPr>
            <a:cxnSpLocks/>
          </p:cNvCxnSpPr>
          <p:nvPr/>
        </p:nvCxnSpPr>
        <p:spPr>
          <a:xfrm>
            <a:off x="5750000" y="2745114"/>
            <a:ext cx="1874690" cy="1777913"/>
          </a:xfrm>
          <a:prstGeom prst="line">
            <a:avLst/>
          </a:prstGeom>
        </p:spPr>
        <p:style>
          <a:lnRef idx="2">
            <a:schemeClr val="dk1"/>
          </a:lnRef>
          <a:fillRef idx="0">
            <a:schemeClr val="dk1"/>
          </a:fillRef>
          <a:effectRef idx="1">
            <a:schemeClr val="dk1"/>
          </a:effectRef>
          <a:fontRef idx="minor">
            <a:schemeClr val="tx1"/>
          </a:fontRef>
        </p:style>
      </p:cxnSp>
      <p:cxnSp>
        <p:nvCxnSpPr>
          <p:cNvPr id="6" name="Straight Arrow Connector 5">
            <a:extLst>
              <a:ext uri="{FF2B5EF4-FFF2-40B4-BE49-F238E27FC236}">
                <a16:creationId xmlns:a16="http://schemas.microsoft.com/office/drawing/2014/main" id="{EDACCF63-5A6E-3B4C-ADBE-EB3C5B6B75D4}"/>
              </a:ext>
            </a:extLst>
          </p:cNvPr>
          <p:cNvCxnSpPr>
            <a:cxnSpLocks/>
          </p:cNvCxnSpPr>
          <p:nvPr/>
        </p:nvCxnSpPr>
        <p:spPr>
          <a:xfrm flipV="1">
            <a:off x="3859057" y="3429603"/>
            <a:ext cx="1615736" cy="20152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CC1E01E4-181A-7D17-4F1E-BE00A025A59E}"/>
              </a:ext>
            </a:extLst>
          </p:cNvPr>
          <p:cNvCxnSpPr>
            <a:cxnSpLocks/>
          </p:cNvCxnSpPr>
          <p:nvPr/>
        </p:nvCxnSpPr>
        <p:spPr>
          <a:xfrm>
            <a:off x="5956778" y="3175681"/>
            <a:ext cx="1242874" cy="11896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8D13F3AD-B2BE-C2B1-C879-CEACF47BE1EB}"/>
              </a:ext>
            </a:extLst>
          </p:cNvPr>
          <p:cNvSpPr txBox="1"/>
          <p:nvPr/>
        </p:nvSpPr>
        <p:spPr>
          <a:xfrm rot="18550203">
            <a:off x="3657900" y="3861085"/>
            <a:ext cx="1553630"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Rising Action</a:t>
            </a:r>
          </a:p>
        </p:txBody>
      </p:sp>
      <p:sp>
        <p:nvSpPr>
          <p:cNvPr id="9" name="TextBox 8">
            <a:extLst>
              <a:ext uri="{FF2B5EF4-FFF2-40B4-BE49-F238E27FC236}">
                <a16:creationId xmlns:a16="http://schemas.microsoft.com/office/drawing/2014/main" id="{0638B3C5-9947-40E4-108C-0FB7F552D19E}"/>
              </a:ext>
            </a:extLst>
          </p:cNvPr>
          <p:cNvSpPr txBox="1"/>
          <p:nvPr/>
        </p:nvSpPr>
        <p:spPr>
          <a:xfrm>
            <a:off x="5298243" y="2393078"/>
            <a:ext cx="896399"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Climax</a:t>
            </a:r>
          </a:p>
        </p:txBody>
      </p:sp>
      <p:sp>
        <p:nvSpPr>
          <p:cNvPr id="10" name="TextBox 9">
            <a:extLst>
              <a:ext uri="{FF2B5EF4-FFF2-40B4-BE49-F238E27FC236}">
                <a16:creationId xmlns:a16="http://schemas.microsoft.com/office/drawing/2014/main" id="{0B4B7352-239A-4A9B-9ABA-A313D6CA94D4}"/>
              </a:ext>
            </a:extLst>
          </p:cNvPr>
          <p:cNvSpPr txBox="1"/>
          <p:nvPr/>
        </p:nvSpPr>
        <p:spPr>
          <a:xfrm rot="2576117">
            <a:off x="6123372" y="3538956"/>
            <a:ext cx="1950564"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Falling Action</a:t>
            </a:r>
          </a:p>
        </p:txBody>
      </p:sp>
      <p:cxnSp>
        <p:nvCxnSpPr>
          <p:cNvPr id="11" name="Straight Connector 10">
            <a:extLst>
              <a:ext uri="{FF2B5EF4-FFF2-40B4-BE49-F238E27FC236}">
                <a16:creationId xmlns:a16="http://schemas.microsoft.com/office/drawing/2014/main" id="{1CC0EFAE-41C9-FB4B-49F1-BB961626071D}"/>
              </a:ext>
            </a:extLst>
          </p:cNvPr>
          <p:cNvCxnSpPr/>
          <p:nvPr/>
        </p:nvCxnSpPr>
        <p:spPr>
          <a:xfrm>
            <a:off x="1131021" y="5639235"/>
            <a:ext cx="2246050" cy="0"/>
          </a:xfrm>
          <a:prstGeom prst="line">
            <a:avLst/>
          </a:prstGeom>
        </p:spPr>
        <p:style>
          <a:lnRef idx="2">
            <a:schemeClr val="dk1"/>
          </a:lnRef>
          <a:fillRef idx="0">
            <a:schemeClr val="dk1"/>
          </a:fillRef>
          <a:effectRef idx="1">
            <a:schemeClr val="dk1"/>
          </a:effectRef>
          <a:fontRef idx="minor">
            <a:schemeClr val="tx1"/>
          </a:fontRef>
        </p:style>
      </p:cxnSp>
      <p:sp>
        <p:nvSpPr>
          <p:cNvPr id="12" name="TextBox 11">
            <a:extLst>
              <a:ext uri="{FF2B5EF4-FFF2-40B4-BE49-F238E27FC236}">
                <a16:creationId xmlns:a16="http://schemas.microsoft.com/office/drawing/2014/main" id="{F5DDF8EB-0489-8899-617E-1A7900522B54}"/>
              </a:ext>
            </a:extLst>
          </p:cNvPr>
          <p:cNvSpPr txBox="1"/>
          <p:nvPr/>
        </p:nvSpPr>
        <p:spPr>
          <a:xfrm>
            <a:off x="1608677" y="5639235"/>
            <a:ext cx="1290738"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Exposition</a:t>
            </a:r>
          </a:p>
        </p:txBody>
      </p:sp>
      <p:sp>
        <p:nvSpPr>
          <p:cNvPr id="14" name="TextBox 13">
            <a:extLst>
              <a:ext uri="{FF2B5EF4-FFF2-40B4-BE49-F238E27FC236}">
                <a16:creationId xmlns:a16="http://schemas.microsoft.com/office/drawing/2014/main" id="{DCB0ED79-DF7F-DB67-DCE3-79E630C6F28A}"/>
              </a:ext>
            </a:extLst>
          </p:cNvPr>
          <p:cNvSpPr txBox="1"/>
          <p:nvPr/>
        </p:nvSpPr>
        <p:spPr>
          <a:xfrm>
            <a:off x="8104750" y="4523027"/>
            <a:ext cx="1285929"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Resolution</a:t>
            </a:r>
          </a:p>
        </p:txBody>
      </p:sp>
      <p:cxnSp>
        <p:nvCxnSpPr>
          <p:cNvPr id="15" name="Straight Connector 14">
            <a:extLst>
              <a:ext uri="{FF2B5EF4-FFF2-40B4-BE49-F238E27FC236}">
                <a16:creationId xmlns:a16="http://schemas.microsoft.com/office/drawing/2014/main" id="{0C35E1F4-8FE2-9269-4E39-D9AAD579656E}"/>
              </a:ext>
            </a:extLst>
          </p:cNvPr>
          <p:cNvCxnSpPr/>
          <p:nvPr/>
        </p:nvCxnSpPr>
        <p:spPr>
          <a:xfrm>
            <a:off x="7624690" y="4523027"/>
            <a:ext cx="2246050" cy="0"/>
          </a:xfrm>
          <a:prstGeom prst="line">
            <a:avLst/>
          </a:prstGeom>
        </p:spPr>
        <p:style>
          <a:lnRef idx="2">
            <a:schemeClr val="dk1"/>
          </a:lnRef>
          <a:fillRef idx="0">
            <a:schemeClr val="dk1"/>
          </a:fillRef>
          <a:effectRef idx="1">
            <a:schemeClr val="dk1"/>
          </a:effectRef>
          <a:fontRef idx="minor">
            <a:schemeClr val="tx1"/>
          </a:fontRef>
        </p:style>
      </p:cxnSp>
      <p:sp>
        <p:nvSpPr>
          <p:cNvPr id="16" name="TextBox 15">
            <a:extLst>
              <a:ext uri="{FF2B5EF4-FFF2-40B4-BE49-F238E27FC236}">
                <a16:creationId xmlns:a16="http://schemas.microsoft.com/office/drawing/2014/main" id="{539D4F34-DA13-21C1-9EF4-91534E0C55BE}"/>
              </a:ext>
            </a:extLst>
          </p:cNvPr>
          <p:cNvSpPr txBox="1"/>
          <p:nvPr/>
        </p:nvSpPr>
        <p:spPr>
          <a:xfrm>
            <a:off x="3540777" y="1355179"/>
            <a:ext cx="4832002" cy="769441"/>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Story Arc Review</a:t>
            </a:r>
          </a:p>
        </p:txBody>
      </p:sp>
    </p:spTree>
    <p:extLst>
      <p:ext uri="{BB962C8B-B14F-4D97-AF65-F5344CB8AC3E}">
        <p14:creationId xmlns:p14="http://schemas.microsoft.com/office/powerpoint/2010/main" val="2580956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B38271-7D60-F489-C41E-E91E2EA74FFB}"/>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i="1" dirty="0">
                <a:latin typeface="Arial" panose="020B0604020202020204" pitchFamily="34" charset="0"/>
                <a:cs typeface="Arial" panose="020B0604020202020204" pitchFamily="34" charset="0"/>
              </a:rPr>
              <a:t>Il </a:t>
            </a:r>
            <a:r>
              <a:rPr lang="en-US" sz="4800" b="1" i="1" dirty="0" err="1">
                <a:latin typeface="Arial" panose="020B0604020202020204" pitchFamily="34" charset="0"/>
                <a:cs typeface="Arial" panose="020B0604020202020204" pitchFamily="34" charset="0"/>
              </a:rPr>
              <a:t>barbiere</a:t>
            </a:r>
            <a:r>
              <a:rPr lang="en-US" sz="4800" b="1" i="1" dirty="0">
                <a:latin typeface="Arial" panose="020B0604020202020204" pitchFamily="34" charset="0"/>
                <a:cs typeface="Arial" panose="020B0604020202020204" pitchFamily="34" charset="0"/>
              </a:rPr>
              <a:t> di </a:t>
            </a:r>
            <a:r>
              <a:rPr lang="en-US" sz="4800" b="1" i="1" dirty="0" err="1">
                <a:latin typeface="Arial" panose="020B0604020202020204" pitchFamily="34" charset="0"/>
                <a:cs typeface="Arial" panose="020B0604020202020204" pitchFamily="34" charset="0"/>
              </a:rPr>
              <a:t>Siviglia</a:t>
            </a:r>
            <a:r>
              <a:rPr lang="en-US" sz="4800" b="1" i="1" dirty="0">
                <a:latin typeface="Arial" panose="020B0604020202020204" pitchFamily="34" charset="0"/>
                <a:cs typeface="Arial" panose="020B0604020202020204" pitchFamily="34" charset="0"/>
              </a:rPr>
              <a:t> </a:t>
            </a:r>
            <a:r>
              <a:rPr lang="en-US" sz="4800" b="1" dirty="0">
                <a:latin typeface="Arial" panose="020B0604020202020204" pitchFamily="34" charset="0"/>
                <a:cs typeface="Arial" panose="020B0604020202020204" pitchFamily="34" charset="0"/>
              </a:rPr>
              <a:t>Synopsis</a:t>
            </a:r>
          </a:p>
        </p:txBody>
      </p:sp>
      <p:sp>
        <p:nvSpPr>
          <p:cNvPr id="13" name="TextBox 12">
            <a:extLst>
              <a:ext uri="{FF2B5EF4-FFF2-40B4-BE49-F238E27FC236}">
                <a16:creationId xmlns:a16="http://schemas.microsoft.com/office/drawing/2014/main" id="{99D7CD8E-41F9-16FA-290E-7FF906B94CEC}"/>
              </a:ext>
            </a:extLst>
          </p:cNvPr>
          <p:cNvSpPr txBox="1"/>
          <p:nvPr/>
        </p:nvSpPr>
        <p:spPr>
          <a:xfrm>
            <a:off x="368299" y="1572248"/>
            <a:ext cx="11378223" cy="4208075"/>
          </a:xfrm>
          <a:prstGeom prst="rect">
            <a:avLst/>
          </a:prstGeom>
          <a:noFill/>
        </p:spPr>
        <p:txBody>
          <a:bodyPr wrap="square" rtlCol="0">
            <a:spAutoFit/>
          </a:bodyPr>
          <a:lstStyle/>
          <a:p>
            <a:pPr marL="0" marR="0">
              <a:lnSpc>
                <a:spcPct val="107000"/>
              </a:lnSpc>
              <a:spcBef>
                <a:spcPts val="0"/>
              </a:spcBef>
              <a:spcAft>
                <a:spcPts val="0"/>
              </a:spcAft>
            </a:pPr>
            <a:r>
              <a:rPr lang="en-US" sz="2800" kern="100" dirty="0">
                <a:effectLst/>
                <a:latin typeface="Arial" panose="020B0604020202020204" pitchFamily="34" charset="0"/>
                <a:ea typeface="Aptos" panose="020B0004020202020204" pitchFamily="34" charset="0"/>
                <a:cs typeface="Arial" panose="020B0604020202020204" pitchFamily="34" charset="0"/>
              </a:rPr>
              <a:t>In the opera </a:t>
            </a:r>
            <a:r>
              <a:rPr lang="en-US" sz="2800" i="1" kern="100" dirty="0">
                <a:effectLst/>
                <a:latin typeface="Arial" panose="020B0604020202020204" pitchFamily="34" charset="0"/>
                <a:ea typeface="Aptos" panose="020B0004020202020204" pitchFamily="34" charset="0"/>
                <a:cs typeface="Arial" panose="020B0604020202020204" pitchFamily="34" charset="0"/>
              </a:rPr>
              <a:t>Il </a:t>
            </a:r>
            <a:r>
              <a:rPr lang="en-US" sz="2800" i="1" kern="100" dirty="0" err="1">
                <a:effectLst/>
                <a:latin typeface="Arial" panose="020B0604020202020204" pitchFamily="34" charset="0"/>
                <a:ea typeface="Aptos" panose="020B0004020202020204" pitchFamily="34" charset="0"/>
                <a:cs typeface="Arial" panose="020B0604020202020204" pitchFamily="34" charset="0"/>
              </a:rPr>
              <a:t>barbiere</a:t>
            </a:r>
            <a:r>
              <a:rPr lang="en-US" sz="2800" i="1" kern="100" dirty="0">
                <a:effectLst/>
                <a:latin typeface="Arial" panose="020B0604020202020204" pitchFamily="34" charset="0"/>
                <a:ea typeface="Aptos" panose="020B0004020202020204" pitchFamily="34" charset="0"/>
                <a:cs typeface="Arial" panose="020B0604020202020204" pitchFamily="34" charset="0"/>
              </a:rPr>
              <a:t> di </a:t>
            </a:r>
            <a:r>
              <a:rPr lang="en-US" sz="2800" i="1" kern="100" dirty="0" err="1">
                <a:effectLst/>
                <a:latin typeface="Arial" panose="020B0604020202020204" pitchFamily="34" charset="0"/>
                <a:ea typeface="Aptos" panose="020B0004020202020204" pitchFamily="34" charset="0"/>
                <a:cs typeface="Arial" panose="020B0604020202020204" pitchFamily="34" charset="0"/>
              </a:rPr>
              <a:t>Siviglia</a:t>
            </a:r>
            <a:r>
              <a:rPr lang="en-US" sz="2800" kern="100" dirty="0">
                <a:effectLst/>
                <a:latin typeface="Arial" panose="020B0604020202020204" pitchFamily="34" charset="0"/>
                <a:ea typeface="Aptos" panose="020B0004020202020204" pitchFamily="34" charset="0"/>
                <a:cs typeface="Arial" panose="020B0604020202020204" pitchFamily="34" charset="0"/>
              </a:rPr>
              <a:t>, the clever and resourceful barber Figaro helps Count Almaviva win the heart of Rosina, who is closely watched by her overbearing guardian, Dr. </a:t>
            </a:r>
            <a:r>
              <a:rPr lang="en-US" sz="2800" kern="100" dirty="0" err="1">
                <a:effectLst/>
                <a:latin typeface="Arial" panose="020B0604020202020204" pitchFamily="34" charset="0"/>
                <a:ea typeface="Aptos" panose="020B0004020202020204" pitchFamily="34" charset="0"/>
                <a:cs typeface="Arial" panose="020B0604020202020204" pitchFamily="34" charset="0"/>
              </a:rPr>
              <a:t>Bartolo</a:t>
            </a:r>
            <a:r>
              <a:rPr lang="en-US" sz="2800" kern="100" dirty="0">
                <a:effectLst/>
                <a:latin typeface="Arial" panose="020B0604020202020204" pitchFamily="34" charset="0"/>
                <a:ea typeface="Aptos" panose="020B0004020202020204" pitchFamily="34" charset="0"/>
                <a:cs typeface="Arial" panose="020B0604020202020204" pitchFamily="34" charset="0"/>
              </a:rPr>
              <a:t>. The </a:t>
            </a:r>
            <a:r>
              <a:rPr lang="en-US" sz="2800" kern="100" dirty="0">
                <a:latin typeface="Arial" panose="020B0604020202020204" pitchFamily="34" charset="0"/>
                <a:ea typeface="Aptos" panose="020B0004020202020204" pitchFamily="34" charset="0"/>
                <a:cs typeface="Arial" panose="020B0604020202020204" pitchFamily="34" charset="0"/>
              </a:rPr>
              <a:t>C</a:t>
            </a:r>
            <a:r>
              <a:rPr lang="en-US" sz="2800" kern="100" dirty="0">
                <a:effectLst/>
                <a:latin typeface="Arial" panose="020B0604020202020204" pitchFamily="34" charset="0"/>
                <a:ea typeface="Aptos" panose="020B0004020202020204" pitchFamily="34" charset="0"/>
                <a:cs typeface="Arial" panose="020B0604020202020204" pitchFamily="34" charset="0"/>
              </a:rPr>
              <a:t>ount, desiring to be loved for who he truly is rather than for his wealth, has assumed the identity of a poor student named Lindoro to win her affection.</a:t>
            </a:r>
            <a:r>
              <a:rPr lang="en-US" sz="2800" kern="100" dirty="0">
                <a:latin typeface="Arial" panose="020B0604020202020204" pitchFamily="34" charset="0"/>
                <a:ea typeface="Aptos" panose="020B0004020202020204" pitchFamily="34" charset="0"/>
                <a:cs typeface="Arial" panose="020B0604020202020204" pitchFamily="34" charset="0"/>
              </a:rPr>
              <a:t> </a:t>
            </a:r>
            <a:r>
              <a:rPr lang="en-US" sz="2800" kern="100" dirty="0">
                <a:effectLst/>
                <a:latin typeface="Arial" panose="020B0604020202020204" pitchFamily="34" charset="0"/>
                <a:ea typeface="Aptos" panose="020B0004020202020204" pitchFamily="34" charset="0"/>
                <a:cs typeface="Arial" panose="020B0604020202020204" pitchFamily="34" charset="0"/>
              </a:rPr>
              <a:t>Through a series of disguises and clever schemes</a:t>
            </a:r>
            <a:r>
              <a:rPr lang="en-US" sz="2800" kern="100">
                <a:effectLst/>
                <a:latin typeface="Arial" panose="020B0604020202020204" pitchFamily="34" charset="0"/>
                <a:ea typeface="Aptos" panose="020B0004020202020204" pitchFamily="34" charset="0"/>
                <a:cs typeface="Arial" panose="020B0604020202020204" pitchFamily="34" charset="0"/>
              </a:rPr>
              <a:t>, Count Almaviva </a:t>
            </a:r>
            <a:r>
              <a:rPr lang="en-US" sz="2800" kern="100" dirty="0">
                <a:effectLst/>
                <a:latin typeface="Arial" panose="020B0604020202020204" pitchFamily="34" charset="0"/>
                <a:ea typeface="Aptos" panose="020B0004020202020204" pitchFamily="34" charset="0"/>
                <a:cs typeface="Arial" panose="020B0604020202020204" pitchFamily="34" charset="0"/>
              </a:rPr>
              <a:t>reveals his true identity to Rosina, and they plan to marry. Despite </a:t>
            </a:r>
            <a:r>
              <a:rPr lang="en-US" sz="2800" kern="100" dirty="0" err="1">
                <a:effectLst/>
                <a:latin typeface="Arial" panose="020B0604020202020204" pitchFamily="34" charset="0"/>
                <a:ea typeface="Aptos" panose="020B0004020202020204" pitchFamily="34" charset="0"/>
                <a:cs typeface="Arial" panose="020B0604020202020204" pitchFamily="34" charset="0"/>
              </a:rPr>
              <a:t>Bartolo's</a:t>
            </a:r>
            <a:r>
              <a:rPr lang="en-US" sz="2800" kern="100" dirty="0">
                <a:effectLst/>
                <a:latin typeface="Arial" panose="020B0604020202020204" pitchFamily="34" charset="0"/>
                <a:ea typeface="Aptos" panose="020B0004020202020204" pitchFamily="34" charset="0"/>
                <a:cs typeface="Arial" panose="020B0604020202020204" pitchFamily="34" charset="0"/>
              </a:rPr>
              <a:t> attempts to thwart them, Figaro's wit and cunning ultimately ensure a happy ending for the young lovers.</a:t>
            </a:r>
          </a:p>
        </p:txBody>
      </p:sp>
    </p:spTree>
    <p:extLst>
      <p:ext uri="{BB962C8B-B14F-4D97-AF65-F5344CB8AC3E}">
        <p14:creationId xmlns:p14="http://schemas.microsoft.com/office/powerpoint/2010/main" val="1937377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2CEBE08-DBF0-1F57-EE9E-C2FCDE5FE575}"/>
              </a:ext>
            </a:extLst>
          </p:cNvPr>
          <p:cNvSpPr txBox="1">
            <a:spLocks noGrp="1"/>
          </p:cNvSpPr>
          <p:nvPr>
            <p:ph type="ctrTitle"/>
          </p:nvPr>
        </p:nvSpPr>
        <p:spPr>
          <a:xfrm>
            <a:off x="444891" y="563562"/>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b="1" dirty="0">
                <a:latin typeface="Arial" panose="020B0604020202020204" pitchFamily="34" charset="0"/>
                <a:cs typeface="Arial" panose="020B0604020202020204" pitchFamily="34" charset="0"/>
              </a:rPr>
              <a:t>Talk &amp; Turn</a:t>
            </a:r>
          </a:p>
        </p:txBody>
      </p:sp>
      <p:sp>
        <p:nvSpPr>
          <p:cNvPr id="9" name="Content Placeholder 2">
            <a:extLst>
              <a:ext uri="{FF2B5EF4-FFF2-40B4-BE49-F238E27FC236}">
                <a16:creationId xmlns:a16="http://schemas.microsoft.com/office/drawing/2014/main" id="{02C442B9-A7BB-BF1E-DF06-D4ECBD47C9E1}"/>
              </a:ext>
            </a:extLst>
          </p:cNvPr>
          <p:cNvSpPr txBox="1">
            <a:spLocks/>
          </p:cNvSpPr>
          <p:nvPr/>
        </p:nvSpPr>
        <p:spPr>
          <a:xfrm>
            <a:off x="444891" y="2142587"/>
            <a:ext cx="11302218" cy="3636451"/>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Cambria" panose="02040503050406030204" pitchFamily="18" charset="0"/>
                <a:ea typeface="Cambria" panose="02040503050406030204" pitchFamily="18"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ambria" panose="02040503050406030204" pitchFamily="18" charset="0"/>
                <a:ea typeface="Cambria" panose="02040503050406030204" pitchFamily="18"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ambria" panose="02040503050406030204" pitchFamily="18" charset="0"/>
                <a:ea typeface="Cambria" panose="02040503050406030204" pitchFamily="18"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ambria" panose="02040503050406030204" pitchFamily="18" charset="0"/>
                <a:ea typeface="Cambria" panose="02040503050406030204" pitchFamily="18"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ambria" panose="02040503050406030204" pitchFamily="18" charset="0"/>
                <a:ea typeface="Cambria" panose="02040503050406030204" pitchFamily="18"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000" dirty="0">
                <a:latin typeface="Arial" panose="020B0604020202020204" pitchFamily="34" charset="0"/>
                <a:cs typeface="Arial" panose="020B0604020202020204" pitchFamily="34" charset="0"/>
              </a:rPr>
              <a:t>Compare the story structure of </a:t>
            </a:r>
            <a:r>
              <a:rPr lang="en-US" sz="3000" i="1" dirty="0">
                <a:latin typeface="Arial" panose="020B0604020202020204" pitchFamily="34" charset="0"/>
                <a:cs typeface="Arial" panose="020B0604020202020204" pitchFamily="34" charset="0"/>
              </a:rPr>
              <a:t>The Barber of Seville</a:t>
            </a:r>
            <a:r>
              <a:rPr lang="en-US" sz="3000" dirty="0">
                <a:latin typeface="Arial" panose="020B0604020202020204" pitchFamily="34" charset="0"/>
                <a:cs typeface="Arial" panose="020B0604020202020204" pitchFamily="34" charset="0"/>
              </a:rPr>
              <a:t>, the literary work and opera.</a:t>
            </a:r>
          </a:p>
          <a:p>
            <a:pPr algn="l"/>
            <a:endParaRPr lang="en-US" sz="3000" dirty="0">
              <a:latin typeface="Arial" panose="020B0604020202020204" pitchFamily="34" charset="0"/>
              <a:cs typeface="Arial" panose="020B0604020202020204" pitchFamily="34" charset="0"/>
            </a:endParaRPr>
          </a:p>
          <a:p>
            <a:pPr marL="800100" lvl="1" indent="-342900" algn="l">
              <a:buFont typeface="Arial" panose="020B0604020202020204" pitchFamily="34" charset="0"/>
              <a:buChar char="•"/>
            </a:pPr>
            <a:r>
              <a:rPr lang="en-US" sz="3000" dirty="0">
                <a:latin typeface="Arial" panose="020B0604020202020204" pitchFamily="34" charset="0"/>
                <a:cs typeface="Arial" panose="020B0604020202020204" pitchFamily="34" charset="0"/>
              </a:rPr>
              <a:t>Is the setting/time period the same for both the opera and literary work?</a:t>
            </a:r>
          </a:p>
          <a:p>
            <a:pPr lvl="1" algn="l"/>
            <a:endParaRPr lang="en-US" sz="3000" dirty="0">
              <a:latin typeface="Arial" panose="020B0604020202020204" pitchFamily="34" charset="0"/>
              <a:cs typeface="Arial" panose="020B0604020202020204" pitchFamily="34" charset="0"/>
            </a:endParaRPr>
          </a:p>
          <a:p>
            <a:pPr marL="800100" lvl="1" indent="-342900" algn="l">
              <a:buFont typeface="Arial" panose="020B0604020202020204" pitchFamily="34" charset="0"/>
              <a:buChar char="•"/>
            </a:pPr>
            <a:r>
              <a:rPr lang="en-US" sz="3000" dirty="0">
                <a:latin typeface="Arial" panose="020B0604020202020204" pitchFamily="34" charset="0"/>
                <a:cs typeface="Arial" panose="020B0604020202020204" pitchFamily="34" charset="0"/>
              </a:rPr>
              <a:t>Is there a difference in point of view? In historical context? In narrative structure?</a:t>
            </a:r>
          </a:p>
          <a:p>
            <a:pPr marL="800100" lvl="1" indent="-342900" algn="l">
              <a:buFont typeface="Arial" panose="020B0604020202020204" pitchFamily="34" charset="0"/>
              <a:buChar char="•"/>
            </a:pPr>
            <a:endParaRPr lang="en-US" sz="3000" dirty="0">
              <a:latin typeface="Arial" panose="020B0604020202020204" pitchFamily="34" charset="0"/>
              <a:cs typeface="Arial" panose="020B0604020202020204" pitchFamily="34" charset="0"/>
            </a:endParaRPr>
          </a:p>
          <a:p>
            <a:pPr marL="800100" lvl="1" indent="-342900" algn="l">
              <a:buFont typeface="Arial" panose="020B0604020202020204" pitchFamily="34" charset="0"/>
              <a:buChar char="•"/>
            </a:pPr>
            <a:r>
              <a:rPr lang="en-US" sz="3000" dirty="0">
                <a:latin typeface="Arial" panose="020B0604020202020204" pitchFamily="34" charset="0"/>
                <a:cs typeface="Arial" panose="020B0604020202020204" pitchFamily="34" charset="0"/>
              </a:rPr>
              <a:t>What else did you notice?</a:t>
            </a:r>
          </a:p>
          <a:p>
            <a:endParaRPr lang="en-US" dirty="0">
              <a:latin typeface="Avenir LT Std 65 Medium" panose="020B0603020203020204" pitchFamily="34" charset="0"/>
            </a:endParaRPr>
          </a:p>
        </p:txBody>
      </p:sp>
      <p:sp>
        <p:nvSpPr>
          <p:cNvPr id="2" name="Title 1">
            <a:extLst>
              <a:ext uri="{FF2B5EF4-FFF2-40B4-BE49-F238E27FC236}">
                <a16:creationId xmlns:a16="http://schemas.microsoft.com/office/drawing/2014/main" id="{24514D2D-CA94-88EA-92C8-A1ACA69FD995}"/>
              </a:ext>
            </a:extLst>
          </p:cNvPr>
          <p:cNvSpPr txBox="1">
            <a:spLocks/>
          </p:cNvSpPr>
          <p:nvPr/>
        </p:nvSpPr>
        <p:spPr>
          <a:xfrm>
            <a:off x="838200" y="766689"/>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endParaRPr lang="en-US" b="1" dirty="0">
              <a:latin typeface="Arial" panose="020B0604020202020204" pitchFamily="34" charset="0"/>
              <a:cs typeface="Arial" panose="020B0604020202020204" pitchFamily="34" charset="0"/>
            </a:endParaRPr>
          </a:p>
        </p:txBody>
      </p:sp>
      <p:pic>
        <p:nvPicPr>
          <p:cNvPr id="3" name="Graphic 2" descr="Radio microphone with solid fill">
            <a:extLst>
              <a:ext uri="{FF2B5EF4-FFF2-40B4-BE49-F238E27FC236}">
                <a16:creationId xmlns:a16="http://schemas.microsoft.com/office/drawing/2014/main" id="{9E2D7116-566E-498A-6E44-92C2C67470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42659" y="952247"/>
            <a:ext cx="722345" cy="722345"/>
          </a:xfrm>
          <a:prstGeom prst="rect">
            <a:avLst/>
          </a:prstGeom>
        </p:spPr>
      </p:pic>
    </p:spTree>
    <p:extLst>
      <p:ext uri="{BB962C8B-B14F-4D97-AF65-F5344CB8AC3E}">
        <p14:creationId xmlns:p14="http://schemas.microsoft.com/office/powerpoint/2010/main" val="2163523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05A16-9E87-D5CF-4CB2-B914377CA181}"/>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Key Scene #1</a:t>
            </a:r>
          </a:p>
        </p:txBody>
      </p:sp>
      <p:sp>
        <p:nvSpPr>
          <p:cNvPr id="6" name="TextBox 5">
            <a:extLst>
              <a:ext uri="{FF2B5EF4-FFF2-40B4-BE49-F238E27FC236}">
                <a16:creationId xmlns:a16="http://schemas.microsoft.com/office/drawing/2014/main" id="{92EF0B3F-4713-F1DB-7526-C9F2BB8706B4}"/>
              </a:ext>
            </a:extLst>
          </p:cNvPr>
          <p:cNvSpPr txBox="1"/>
          <p:nvPr/>
        </p:nvSpPr>
        <p:spPr>
          <a:xfrm>
            <a:off x="368299" y="1635810"/>
            <a:ext cx="6032501" cy="4608121"/>
          </a:xfrm>
          <a:prstGeom prst="rect">
            <a:avLst/>
          </a:prstGeom>
          <a:noFill/>
        </p:spPr>
        <p:txBody>
          <a:bodyPr wrap="square" rtlCol="0">
            <a:spAutoFit/>
          </a:bodyPr>
          <a:lstStyle/>
          <a:p>
            <a:pPr marL="0" marR="0">
              <a:lnSpc>
                <a:spcPct val="107000"/>
              </a:lnSpc>
              <a:spcBef>
                <a:spcPts val="0"/>
              </a:spcBef>
              <a:spcAft>
                <a:spcPts val="0"/>
              </a:spcAft>
            </a:pPr>
            <a:r>
              <a:rPr lang="en-US" sz="2400" b="1" dirty="0">
                <a:effectLst/>
                <a:latin typeface="Arial" panose="020B0604020202020204" pitchFamily="34" charset="0"/>
                <a:ea typeface="Aptos" panose="020B0004020202020204" pitchFamily="34" charset="0"/>
                <a:cs typeface="Arial" panose="020B0604020202020204" pitchFamily="34" charset="0"/>
              </a:rPr>
              <a:t>Act I, Scene 2: Largo al factotum </a:t>
            </a:r>
            <a:r>
              <a:rPr lang="en-US" sz="2400" b="1" dirty="0" err="1">
                <a:effectLst/>
                <a:latin typeface="Arial" panose="020B0604020202020204" pitchFamily="34" charset="0"/>
                <a:ea typeface="Aptos" panose="020B0004020202020204" pitchFamily="34" charset="0"/>
                <a:cs typeface="Arial" panose="020B0604020202020204" pitchFamily="34" charset="0"/>
              </a:rPr>
              <a:t>della</a:t>
            </a:r>
            <a:r>
              <a:rPr lang="en-US" sz="2400" b="1" dirty="0">
                <a:effectLst/>
                <a:latin typeface="Arial" panose="020B0604020202020204" pitchFamily="34" charset="0"/>
                <a:ea typeface="Aptos" panose="020B0004020202020204" pitchFamily="34" charset="0"/>
                <a:cs typeface="Arial" panose="020B0604020202020204" pitchFamily="34" charset="0"/>
              </a:rPr>
              <a:t> </a:t>
            </a:r>
            <a:r>
              <a:rPr lang="en-US" sz="2400" b="1" dirty="0" err="1">
                <a:effectLst/>
                <a:latin typeface="Arial" panose="020B0604020202020204" pitchFamily="34" charset="0"/>
                <a:ea typeface="Aptos" panose="020B0004020202020204" pitchFamily="34" charset="0"/>
                <a:cs typeface="Arial" panose="020B0604020202020204" pitchFamily="34" charset="0"/>
              </a:rPr>
              <a:t>città</a:t>
            </a:r>
            <a:r>
              <a:rPr lang="en-US" sz="2400" b="1" dirty="0">
                <a:effectLst/>
                <a:latin typeface="Arial" panose="020B0604020202020204" pitchFamily="34" charset="0"/>
                <a:ea typeface="Aptos" panose="020B0004020202020204" pitchFamily="34" charset="0"/>
                <a:cs typeface="Arial" panose="020B0604020202020204" pitchFamily="34" charset="0"/>
              </a:rPr>
              <a:t> (Make way for the factotum</a:t>
            </a:r>
            <a:r>
              <a:rPr lang="en-US" sz="2400" b="1" dirty="0">
                <a:latin typeface="Arial" panose="020B0604020202020204" pitchFamily="34" charset="0"/>
                <a:ea typeface="Aptos" panose="020B0004020202020204" pitchFamily="34" charset="0"/>
                <a:cs typeface="Arial" panose="020B0604020202020204" pitchFamily="34" charset="0"/>
              </a:rPr>
              <a:t> </a:t>
            </a:r>
            <a:r>
              <a:rPr lang="en-US" sz="2400" b="1" dirty="0">
                <a:effectLst/>
                <a:latin typeface="Arial" panose="020B0604020202020204" pitchFamily="34" charset="0"/>
                <a:ea typeface="Aptos" panose="020B0004020202020204" pitchFamily="34" charset="0"/>
                <a:cs typeface="Arial" panose="020B0604020202020204" pitchFamily="34" charset="0"/>
              </a:rPr>
              <a:t>of the city)</a:t>
            </a:r>
            <a:endParaRPr lang="en-US" sz="2400" b="1" dirty="0">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endParaRPr lang="en-US" sz="1200" b="1"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r>
              <a:rPr lang="en-US" sz="2400" dirty="0">
                <a:latin typeface="Arial" panose="020B0604020202020204" pitchFamily="34" charset="0"/>
                <a:cs typeface="Arial" panose="020B0604020202020204" pitchFamily="34" charset="0"/>
              </a:rPr>
              <a:t>Figaro’s entrance, the town's barber, factotum (an employee who does all kinds of work), and general busybody. Figaro proudly sings of his charmed life, where he serves as a go-between, tonsorial expert, matchmaker, and </a:t>
            </a:r>
            <a:r>
              <a:rPr lang="en-US" sz="2400">
                <a:latin typeface="Arial" panose="020B0604020202020204" pitchFamily="34" charset="0"/>
                <a:cs typeface="Arial" panose="020B0604020202020204" pitchFamily="34" charset="0"/>
              </a:rPr>
              <a:t>much more, </a:t>
            </a:r>
            <a:r>
              <a:rPr lang="en-US" sz="2400" dirty="0">
                <a:latin typeface="Arial" panose="020B0604020202020204" pitchFamily="34" charset="0"/>
                <a:cs typeface="Arial" panose="020B0604020202020204" pitchFamily="34" charset="0"/>
              </a:rPr>
              <a:t>e</a:t>
            </a:r>
            <a:r>
              <a:rPr lang="en-US" sz="2400">
                <a:latin typeface="Arial" panose="020B0604020202020204" pitchFamily="34" charset="0"/>
                <a:cs typeface="Arial" panose="020B0604020202020204" pitchFamily="34" charset="0"/>
              </a:rPr>
              <a:t>ventually </a:t>
            </a:r>
            <a:r>
              <a:rPr lang="en-US" sz="2400" dirty="0">
                <a:latin typeface="Arial" panose="020B0604020202020204" pitchFamily="34" charset="0"/>
                <a:cs typeface="Arial" panose="020B0604020202020204" pitchFamily="34" charset="0"/>
              </a:rPr>
              <a:t>leading to Count Almaviva overhearing him and seeking his assistance.</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p:txBody>
      </p:sp>
      <p:pic>
        <p:nvPicPr>
          <p:cNvPr id="4" name="Picture 3" descr="A person on a bicycle waving&#10;&#10;Description automatically generated">
            <a:extLst>
              <a:ext uri="{FF2B5EF4-FFF2-40B4-BE49-F238E27FC236}">
                <a16:creationId xmlns:a16="http://schemas.microsoft.com/office/drawing/2014/main" id="{42483FE9-FA14-7EE2-10FF-B4C5A6CF75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3162" y="628810"/>
            <a:ext cx="4227526" cy="2936468"/>
          </a:xfrm>
          <a:prstGeom prst="rect">
            <a:avLst/>
          </a:prstGeom>
        </p:spPr>
      </p:pic>
      <p:sp>
        <p:nvSpPr>
          <p:cNvPr id="5" name="TextBox 4">
            <a:extLst>
              <a:ext uri="{FF2B5EF4-FFF2-40B4-BE49-F238E27FC236}">
                <a16:creationId xmlns:a16="http://schemas.microsoft.com/office/drawing/2014/main" id="{90FA2D68-D6AE-F800-BAA3-7B9AF2C6A9E9}"/>
              </a:ext>
            </a:extLst>
          </p:cNvPr>
          <p:cNvSpPr txBox="1"/>
          <p:nvPr/>
        </p:nvSpPr>
        <p:spPr>
          <a:xfrm>
            <a:off x="6703162" y="3349834"/>
            <a:ext cx="3959868"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Il </a:t>
            </a:r>
            <a:r>
              <a:rPr lang="en-US" sz="800" i="1" dirty="0" err="1">
                <a:solidFill>
                  <a:schemeClr val="bg1"/>
                </a:solidFill>
                <a:latin typeface="Arial" panose="020B0604020202020204" pitchFamily="34" charset="0"/>
                <a:cs typeface="Arial" panose="020B0604020202020204" pitchFamily="34" charset="0"/>
              </a:rPr>
              <a:t>barbiere</a:t>
            </a:r>
            <a:r>
              <a:rPr lang="en-US" sz="800" i="1" dirty="0">
                <a:solidFill>
                  <a:schemeClr val="bg1"/>
                </a:solidFill>
                <a:latin typeface="Arial" panose="020B0604020202020204" pitchFamily="34" charset="0"/>
                <a:cs typeface="Arial" panose="020B0604020202020204" pitchFamily="34" charset="0"/>
              </a:rPr>
              <a:t> di </a:t>
            </a:r>
            <a:r>
              <a:rPr lang="en-US" sz="800" i="1" dirty="0" err="1">
                <a:solidFill>
                  <a:schemeClr val="bg1"/>
                </a:solidFill>
                <a:latin typeface="Arial" panose="020B0604020202020204" pitchFamily="34" charset="0"/>
                <a:cs typeface="Arial" panose="020B0604020202020204" pitchFamily="34" charset="0"/>
              </a:rPr>
              <a:t>Siviglia</a:t>
            </a:r>
            <a:r>
              <a:rPr lang="en-US" sz="800" dirty="0">
                <a:solidFill>
                  <a:schemeClr val="bg1"/>
                </a:solidFill>
                <a:latin typeface="Arial" panose="020B0604020202020204" pitchFamily="34" charset="0"/>
                <a:cs typeface="Arial" panose="020B0604020202020204" pitchFamily="34" charset="0"/>
              </a:rPr>
              <a:t>, Lyric Opera of Kansas City</a:t>
            </a:r>
            <a:r>
              <a:rPr lang="en-US" sz="800" i="1" dirty="0">
                <a:solidFill>
                  <a:schemeClr val="bg1"/>
                </a:solidFill>
                <a:latin typeface="Arial" panose="020B0604020202020204" pitchFamily="34" charset="0"/>
                <a:cs typeface="Arial" panose="020B0604020202020204" pitchFamily="34" charset="0"/>
              </a:rPr>
              <a:t> </a:t>
            </a:r>
            <a:r>
              <a:rPr lang="en-US" sz="800" dirty="0">
                <a:solidFill>
                  <a:schemeClr val="bg1"/>
                </a:solidFill>
                <a:latin typeface="Arial" panose="020B0604020202020204" pitchFamily="34" charset="0"/>
                <a:cs typeface="Arial" panose="020B0604020202020204" pitchFamily="34" charset="0"/>
              </a:rPr>
              <a:t>(photo: Cory Weaver)</a:t>
            </a:r>
            <a:endParaRPr lang="en-US" sz="800" i="1" dirty="0">
              <a:solidFill>
                <a:schemeClr val="bg1"/>
              </a:solidFill>
              <a:latin typeface="Arial" panose="020B0604020202020204" pitchFamily="34" charset="0"/>
              <a:cs typeface="Arial" panose="020B0604020202020204" pitchFamily="34" charset="0"/>
            </a:endParaRPr>
          </a:p>
        </p:txBody>
      </p:sp>
      <p:pic>
        <p:nvPicPr>
          <p:cNvPr id="8" name="Picture 7" descr="A person in a garment&#10;&#10;Description automatically generated">
            <a:extLst>
              <a:ext uri="{FF2B5EF4-FFF2-40B4-BE49-F238E27FC236}">
                <a16:creationId xmlns:a16="http://schemas.microsoft.com/office/drawing/2014/main" id="{3F373E78-C5A2-E954-1C95-BC63458B2A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3162" y="3565278"/>
            <a:ext cx="3959868" cy="2639912"/>
          </a:xfrm>
          <a:prstGeom prst="rect">
            <a:avLst/>
          </a:prstGeom>
        </p:spPr>
      </p:pic>
      <p:sp>
        <p:nvSpPr>
          <p:cNvPr id="3" name="TextBox 2">
            <a:extLst>
              <a:ext uri="{FF2B5EF4-FFF2-40B4-BE49-F238E27FC236}">
                <a16:creationId xmlns:a16="http://schemas.microsoft.com/office/drawing/2014/main" id="{F3E7603F-9FF4-0F0B-A7F7-5C5F2F28588D}"/>
              </a:ext>
            </a:extLst>
          </p:cNvPr>
          <p:cNvSpPr txBox="1"/>
          <p:nvPr/>
        </p:nvSpPr>
        <p:spPr>
          <a:xfrm>
            <a:off x="6703162" y="5989746"/>
            <a:ext cx="4517962"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Il </a:t>
            </a:r>
            <a:r>
              <a:rPr lang="en-US" sz="800" i="1" dirty="0" err="1">
                <a:solidFill>
                  <a:schemeClr val="bg1"/>
                </a:solidFill>
                <a:latin typeface="Arial" panose="020B0604020202020204" pitchFamily="34" charset="0"/>
                <a:cs typeface="Arial" panose="020B0604020202020204" pitchFamily="34" charset="0"/>
              </a:rPr>
              <a:t>barbiere</a:t>
            </a:r>
            <a:r>
              <a:rPr lang="en-US" sz="800" i="1" dirty="0">
                <a:solidFill>
                  <a:schemeClr val="bg1"/>
                </a:solidFill>
                <a:latin typeface="Arial" panose="020B0604020202020204" pitchFamily="34" charset="0"/>
                <a:cs typeface="Arial" panose="020B0604020202020204" pitchFamily="34" charset="0"/>
              </a:rPr>
              <a:t> di </a:t>
            </a:r>
            <a:r>
              <a:rPr lang="en-US" sz="800" i="1" dirty="0" err="1">
                <a:solidFill>
                  <a:schemeClr val="bg1"/>
                </a:solidFill>
                <a:latin typeface="Arial" panose="020B0604020202020204" pitchFamily="34" charset="0"/>
                <a:cs typeface="Arial" panose="020B0604020202020204" pitchFamily="34" charset="0"/>
              </a:rPr>
              <a:t>Siviglia</a:t>
            </a:r>
            <a:r>
              <a:rPr lang="en-US" sz="800" dirty="0">
                <a:solidFill>
                  <a:schemeClr val="bg1"/>
                </a:solidFill>
                <a:latin typeface="Arial" panose="020B0604020202020204" pitchFamily="34" charset="0"/>
                <a:cs typeface="Arial" panose="020B0604020202020204" pitchFamily="34" charset="0"/>
              </a:rPr>
              <a:t>, Lyric Opera of Kansas City</a:t>
            </a:r>
            <a:r>
              <a:rPr lang="en-US" sz="800" i="1" dirty="0">
                <a:solidFill>
                  <a:schemeClr val="bg1"/>
                </a:solidFill>
                <a:latin typeface="Arial" panose="020B0604020202020204" pitchFamily="34" charset="0"/>
                <a:cs typeface="Arial" panose="020B0604020202020204" pitchFamily="34" charset="0"/>
              </a:rPr>
              <a:t> </a:t>
            </a:r>
            <a:r>
              <a:rPr lang="en-US" sz="800" dirty="0">
                <a:solidFill>
                  <a:schemeClr val="bg1"/>
                </a:solidFill>
                <a:latin typeface="Arial" panose="020B0604020202020204" pitchFamily="34" charset="0"/>
                <a:cs typeface="Arial" panose="020B0604020202020204" pitchFamily="34" charset="0"/>
              </a:rPr>
              <a:t>(photo: Karen Almond)</a:t>
            </a:r>
            <a:endParaRPr lang="en-US" sz="8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8521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05A16-9E87-D5CF-4CB2-B914377CA181}"/>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Key Scene #1 continued</a:t>
            </a:r>
          </a:p>
        </p:txBody>
      </p:sp>
      <p:sp>
        <p:nvSpPr>
          <p:cNvPr id="5" name="TextBox 4">
            <a:extLst>
              <a:ext uri="{FF2B5EF4-FFF2-40B4-BE49-F238E27FC236}">
                <a16:creationId xmlns:a16="http://schemas.microsoft.com/office/drawing/2014/main" id="{22EE5684-6E43-966E-9146-7C679EDF5E02}"/>
              </a:ext>
            </a:extLst>
          </p:cNvPr>
          <p:cNvSpPr txBox="1"/>
          <p:nvPr/>
        </p:nvSpPr>
        <p:spPr>
          <a:xfrm>
            <a:off x="368299" y="2037268"/>
            <a:ext cx="8391002" cy="2145396"/>
          </a:xfrm>
          <a:prstGeom prst="rect">
            <a:avLst/>
          </a:prstGeom>
          <a:noFill/>
        </p:spPr>
        <p:txBody>
          <a:bodyPr wrap="square" rtlCol="0">
            <a:spAutoFit/>
          </a:bodyPr>
          <a:lstStyle/>
          <a:p>
            <a:pPr marL="0" marR="0">
              <a:lnSpc>
                <a:spcPct val="107000"/>
              </a:lnSpc>
              <a:spcBef>
                <a:spcPts val="0"/>
              </a:spcBef>
              <a:spcAft>
                <a:spcPts val="0"/>
              </a:spcAft>
            </a:pPr>
            <a:r>
              <a:rPr lang="en-US" sz="1800" u="sng" kern="100" dirty="0">
                <a:solidFill>
                  <a:srgbClr val="C8102E"/>
                </a:solidFill>
                <a:effectLst/>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Met Opera on Demand:</a:t>
            </a:r>
            <a:r>
              <a:rPr lang="en-US" sz="1800" kern="100" dirty="0">
                <a:solidFill>
                  <a:srgbClr val="C810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Track #</a:t>
            </a:r>
            <a:r>
              <a:rPr lang="it-IT"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 ACT I: Largo al factotum &amp; Track #</a:t>
            </a:r>
            <a:r>
              <a:rPr lang="it-IT" sz="1800" kern="100" dirty="0">
                <a:effectLst/>
                <a:latin typeface="Arial" panose="020B0604020202020204" pitchFamily="34" charset="0"/>
                <a:ea typeface="Aptos" panose="020B0004020202020204" pitchFamily="34" charset="0"/>
                <a:cs typeface="Arial" panose="020B0604020202020204" pitchFamily="34" charset="0"/>
              </a:rPr>
              <a:t> </a:t>
            </a:r>
            <a:r>
              <a:rPr lang="it-IT"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 ACT I: Ah, ah! Che bella vita!</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 02:37 – 05:02 into #9. 00:00 – 00:43</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endParaRPr lang="en-US" kern="100" dirty="0">
              <a:solidFill>
                <a:srgbClr val="000000"/>
              </a:solidFill>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endParaRPr lang="it-IT" sz="1800" dirty="0">
              <a:effectLst/>
              <a:latin typeface="Arial" panose="020B0604020202020204" pitchFamily="34" charset="0"/>
              <a:ea typeface="Aptos" panose="020B00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1CCA52F-9406-8BDC-4EE9-4F2E7D60E1C4}"/>
              </a:ext>
            </a:extLst>
          </p:cNvPr>
          <p:cNvSpPr txBox="1"/>
          <p:nvPr/>
        </p:nvSpPr>
        <p:spPr>
          <a:xfrm>
            <a:off x="368298" y="4144601"/>
            <a:ext cx="7899401" cy="663580"/>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C8102E"/>
                </a:solidFill>
                <a:effectLst/>
                <a:latin typeface="Arial" panose="020B0604020202020204" pitchFamily="34" charset="0"/>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Act I, Scene 2: Largo al factotum </a:t>
            </a:r>
            <a:r>
              <a:rPr lang="en-US" sz="1800" dirty="0" err="1">
                <a:solidFill>
                  <a:srgbClr val="C8102E"/>
                </a:solidFill>
                <a:effectLst/>
                <a:latin typeface="Arial" panose="020B0604020202020204" pitchFamily="34" charset="0"/>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della</a:t>
            </a:r>
            <a:r>
              <a:rPr lang="en-US" sz="1800" dirty="0">
                <a:solidFill>
                  <a:srgbClr val="C8102E"/>
                </a:solidFill>
                <a:effectLst/>
                <a:latin typeface="Arial" panose="020B0604020202020204" pitchFamily="34" charset="0"/>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a:t>
            </a:r>
            <a:r>
              <a:rPr lang="en-US" sz="1800" dirty="0" err="1">
                <a:solidFill>
                  <a:srgbClr val="C8102E"/>
                </a:solidFill>
                <a:effectLst/>
                <a:latin typeface="Arial" panose="020B0604020202020204" pitchFamily="34" charset="0"/>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città</a:t>
            </a:r>
            <a:r>
              <a:rPr lang="en-US" sz="1800" dirty="0">
                <a:solidFill>
                  <a:srgbClr val="C8102E"/>
                </a:solidFill>
                <a:effectLst/>
                <a:latin typeface="Arial" panose="020B0604020202020204" pitchFamily="34" charset="0"/>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a:t>
            </a:r>
            <a:endParaRPr lang="en-US" sz="1800" dirty="0">
              <a:solidFill>
                <a:srgbClr val="C8102E"/>
              </a:solidFill>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r>
              <a:rPr lang="en-US" kern="100" dirty="0">
                <a:latin typeface="Arial" panose="020B0604020202020204" pitchFamily="34" charset="0"/>
                <a:ea typeface="Times New Roman" panose="02020603050405020304" pitchFamily="18" charset="0"/>
                <a:cs typeface="Arial" panose="020B0604020202020204" pitchFamily="34" charset="0"/>
              </a:rPr>
              <a:t>20:39 – 23:32</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p:txBody>
      </p:sp>
      <p:pic>
        <p:nvPicPr>
          <p:cNvPr id="7" name="Graphic 6" descr="Theatre with solid fill">
            <a:hlinkClick r:id="rId4"/>
            <a:extLst>
              <a:ext uri="{FF2B5EF4-FFF2-40B4-BE49-F238E27FC236}">
                <a16:creationId xmlns:a16="http://schemas.microsoft.com/office/drawing/2014/main" id="{762D8825-6D04-669B-BB52-D98930C0AC5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59300" y="3505136"/>
            <a:ext cx="1982681" cy="1982681"/>
          </a:xfrm>
          <a:prstGeom prst="rect">
            <a:avLst/>
          </a:prstGeom>
        </p:spPr>
      </p:pic>
      <p:pic>
        <p:nvPicPr>
          <p:cNvPr id="8" name="Graphic 7" descr="Theatre with solid fill">
            <a:hlinkClick r:id="rId3"/>
            <a:extLst>
              <a:ext uri="{FF2B5EF4-FFF2-40B4-BE49-F238E27FC236}">
                <a16:creationId xmlns:a16="http://schemas.microsoft.com/office/drawing/2014/main" id="{E3063698-F368-8B70-F419-B5854ED61C9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59301" y="1313528"/>
            <a:ext cx="1982681" cy="1982681"/>
          </a:xfrm>
          <a:prstGeom prst="rect">
            <a:avLst/>
          </a:prstGeom>
        </p:spPr>
      </p:pic>
    </p:spTree>
    <p:extLst>
      <p:ext uri="{BB962C8B-B14F-4D97-AF65-F5344CB8AC3E}">
        <p14:creationId xmlns:p14="http://schemas.microsoft.com/office/powerpoint/2010/main" val="244038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E3282-F934-ED1C-B092-587950CD2CA9}"/>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Key Scene #2</a:t>
            </a:r>
          </a:p>
        </p:txBody>
      </p:sp>
      <p:sp>
        <p:nvSpPr>
          <p:cNvPr id="6" name="TextBox 5">
            <a:extLst>
              <a:ext uri="{FF2B5EF4-FFF2-40B4-BE49-F238E27FC236}">
                <a16:creationId xmlns:a16="http://schemas.microsoft.com/office/drawing/2014/main" id="{CACEFDFB-9FDD-40D1-15DD-1481BA58B88F}"/>
              </a:ext>
            </a:extLst>
          </p:cNvPr>
          <p:cNvSpPr txBox="1"/>
          <p:nvPr/>
        </p:nvSpPr>
        <p:spPr>
          <a:xfrm>
            <a:off x="6105297" y="1134990"/>
            <a:ext cx="5795665" cy="5003293"/>
          </a:xfrm>
          <a:prstGeom prst="rect">
            <a:avLst/>
          </a:prstGeom>
          <a:noFill/>
        </p:spPr>
        <p:txBody>
          <a:bodyPr wrap="square" rtlCol="0">
            <a:spAutoFit/>
          </a:bodyPr>
          <a:lstStyle/>
          <a:p>
            <a:pPr marL="0" marR="0">
              <a:lnSpc>
                <a:spcPct val="107000"/>
              </a:lnSpc>
              <a:spcBef>
                <a:spcPts val="0"/>
              </a:spcBef>
              <a:spcAft>
                <a:spcPts val="0"/>
              </a:spcAft>
            </a:pPr>
            <a:r>
              <a:rPr lang="en-US" sz="2400" b="1" dirty="0">
                <a:effectLst/>
                <a:latin typeface="Arial" panose="020B0604020202020204" pitchFamily="34" charset="0"/>
                <a:ea typeface="Aptos" panose="020B0004020202020204" pitchFamily="34" charset="0"/>
                <a:cs typeface="Arial" panose="020B0604020202020204" pitchFamily="34" charset="0"/>
              </a:rPr>
              <a:t>Act 1, Scene 7: </a:t>
            </a:r>
            <a:r>
              <a:rPr lang="en-US" sz="2400" b="1" dirty="0" err="1">
                <a:effectLst/>
                <a:latin typeface="Arial" panose="020B0604020202020204" pitchFamily="34" charset="0"/>
                <a:ea typeface="Aptos" panose="020B0004020202020204" pitchFamily="34" charset="0"/>
                <a:cs typeface="Arial" panose="020B0604020202020204" pitchFamily="34" charset="0"/>
              </a:rPr>
              <a:t>Dunque</a:t>
            </a:r>
            <a:r>
              <a:rPr lang="en-US" sz="2400" b="1" dirty="0">
                <a:effectLst/>
                <a:latin typeface="Arial" panose="020B0604020202020204" pitchFamily="34" charset="0"/>
                <a:ea typeface="Aptos" panose="020B0004020202020204" pitchFamily="34" charset="0"/>
                <a:cs typeface="Arial" panose="020B0604020202020204" pitchFamily="34" charset="0"/>
              </a:rPr>
              <a:t> io son… </a:t>
            </a:r>
            <a:r>
              <a:rPr lang="en-US" sz="2400" b="1" dirty="0" err="1">
                <a:effectLst/>
                <a:latin typeface="Arial" panose="020B0604020202020204" pitchFamily="34" charset="0"/>
                <a:ea typeface="Aptos" panose="020B0004020202020204" pitchFamily="34" charset="0"/>
                <a:cs typeface="Arial" panose="020B0604020202020204" pitchFamily="34" charset="0"/>
              </a:rPr>
              <a:t>tu</a:t>
            </a:r>
            <a:r>
              <a:rPr lang="en-US" sz="2400" b="1" dirty="0">
                <a:effectLst/>
                <a:latin typeface="Arial" panose="020B0604020202020204" pitchFamily="34" charset="0"/>
                <a:ea typeface="Aptos" panose="020B0004020202020204" pitchFamily="34" charset="0"/>
                <a:cs typeface="Arial" panose="020B0604020202020204" pitchFamily="34" charset="0"/>
              </a:rPr>
              <a:t> non </a:t>
            </a:r>
            <a:r>
              <a:rPr lang="en-US" sz="2400" b="1" dirty="0" err="1">
                <a:effectLst/>
                <a:latin typeface="Arial" panose="020B0604020202020204" pitchFamily="34" charset="0"/>
                <a:ea typeface="Aptos" panose="020B0004020202020204" pitchFamily="34" charset="0"/>
                <a:cs typeface="Arial" panose="020B0604020202020204" pitchFamily="34" charset="0"/>
              </a:rPr>
              <a:t>m’inganni</a:t>
            </a:r>
            <a:r>
              <a:rPr lang="en-US" sz="2400" b="1" dirty="0">
                <a:effectLst/>
                <a:latin typeface="Arial" panose="020B0604020202020204" pitchFamily="34" charset="0"/>
                <a:ea typeface="Aptos" panose="020B0004020202020204" pitchFamily="34" charset="0"/>
                <a:cs typeface="Arial" panose="020B0604020202020204" pitchFamily="34" charset="0"/>
              </a:rPr>
              <a:t>? (Then I am… you aren’t deceiving me?)</a:t>
            </a:r>
          </a:p>
          <a:p>
            <a:pPr marL="0" marR="0">
              <a:lnSpc>
                <a:spcPct val="107000"/>
              </a:lnSpc>
              <a:spcBef>
                <a:spcPts val="0"/>
              </a:spcBef>
              <a:spcAft>
                <a:spcPts val="0"/>
              </a:spcAft>
            </a:pPr>
            <a:endParaRPr lang="en-US" sz="1200" b="1"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r>
              <a:rPr lang="en-US" sz="2400" dirty="0">
                <a:effectLst/>
                <a:latin typeface="Arial" panose="020B0604020202020204" pitchFamily="34" charset="0"/>
                <a:ea typeface="Aptos" panose="020B0004020202020204" pitchFamily="34" charset="0"/>
                <a:cs typeface="Arial" panose="020B0604020202020204" pitchFamily="34" charset="0"/>
              </a:rPr>
              <a:t>Knowing Count Almaviva only as Lindoro, Rosina writes to him. Dr. </a:t>
            </a:r>
            <a:r>
              <a:rPr lang="en-US" sz="2400" dirty="0" err="1">
                <a:effectLst/>
                <a:latin typeface="Arial" panose="020B0604020202020204" pitchFamily="34" charset="0"/>
                <a:ea typeface="Aptos" panose="020B0004020202020204" pitchFamily="34" charset="0"/>
                <a:cs typeface="Arial" panose="020B0604020202020204" pitchFamily="34" charset="0"/>
              </a:rPr>
              <a:t>Bartolo</a:t>
            </a:r>
            <a:r>
              <a:rPr lang="en-US" sz="2400" dirty="0">
                <a:effectLst/>
                <a:latin typeface="Arial" panose="020B0604020202020204" pitchFamily="34" charset="0"/>
                <a:ea typeface="Aptos" panose="020B0004020202020204" pitchFamily="34" charset="0"/>
                <a:cs typeface="Arial" panose="020B0604020202020204" pitchFamily="34" charset="0"/>
              </a:rPr>
              <a:t> becomes suspicious of Count Almaviva, and Basilio advises that Count Almaviva be put out of the way by creating false rumors about him. Figaro overhears this plan, warns Rosina, and promises to deliver a note from her </a:t>
            </a:r>
            <a:r>
              <a:rPr lang="en-US" sz="2400">
                <a:effectLst/>
                <a:latin typeface="Arial" panose="020B0604020202020204" pitchFamily="34" charset="0"/>
                <a:ea typeface="Aptos" panose="020B0004020202020204" pitchFamily="34" charset="0"/>
                <a:cs typeface="Arial" panose="020B0604020202020204" pitchFamily="34" charset="0"/>
              </a:rPr>
              <a:t>to Lindoro—all </a:t>
            </a:r>
            <a:r>
              <a:rPr lang="en-US" sz="2400" dirty="0">
                <a:effectLst/>
                <a:latin typeface="Arial" panose="020B0604020202020204" pitchFamily="34" charset="0"/>
                <a:ea typeface="Aptos" panose="020B0004020202020204" pitchFamily="34" charset="0"/>
                <a:cs typeface="Arial" panose="020B0604020202020204" pitchFamily="34" charset="0"/>
              </a:rPr>
              <a:t>in the interest of outsmarting </a:t>
            </a:r>
            <a:r>
              <a:rPr lang="en-US" sz="2400" dirty="0" err="1">
                <a:effectLst/>
                <a:latin typeface="Arial" panose="020B0604020202020204" pitchFamily="34" charset="0"/>
                <a:ea typeface="Aptos" panose="020B0004020202020204" pitchFamily="34" charset="0"/>
                <a:cs typeface="Arial" panose="020B0604020202020204" pitchFamily="34" charset="0"/>
              </a:rPr>
              <a:t>Bartolo</a:t>
            </a:r>
            <a:r>
              <a:rPr lang="en-US" sz="2400" dirty="0">
                <a:effectLst/>
                <a:latin typeface="Arial" panose="020B0604020202020204" pitchFamily="34" charset="0"/>
                <a:ea typeface="Aptos" panose="020B0004020202020204" pitchFamily="34" charset="0"/>
                <a:cs typeface="Arial" panose="020B0604020202020204" pitchFamily="34" charset="0"/>
              </a:rPr>
              <a:t>.</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p:txBody>
      </p:sp>
      <p:pic>
        <p:nvPicPr>
          <p:cNvPr id="7" name="Picture 6" descr="A person and person sitting at a desk&#10;&#10;Description automatically generated">
            <a:extLst>
              <a:ext uri="{FF2B5EF4-FFF2-40B4-BE49-F238E27FC236}">
                <a16:creationId xmlns:a16="http://schemas.microsoft.com/office/drawing/2014/main" id="{F694E780-1C70-72F4-F46C-E060B450CB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732" y="3822004"/>
            <a:ext cx="3681187" cy="2526371"/>
          </a:xfrm>
          <a:prstGeom prst="rect">
            <a:avLst/>
          </a:prstGeom>
        </p:spPr>
      </p:pic>
      <p:sp>
        <p:nvSpPr>
          <p:cNvPr id="3" name="TextBox 2">
            <a:extLst>
              <a:ext uri="{FF2B5EF4-FFF2-40B4-BE49-F238E27FC236}">
                <a16:creationId xmlns:a16="http://schemas.microsoft.com/office/drawing/2014/main" id="{D455D3DF-4281-CECF-5C8C-7B46A1A3D65E}"/>
              </a:ext>
            </a:extLst>
          </p:cNvPr>
          <p:cNvSpPr txBox="1"/>
          <p:nvPr/>
        </p:nvSpPr>
        <p:spPr>
          <a:xfrm>
            <a:off x="368299" y="6138283"/>
            <a:ext cx="4163351"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Il </a:t>
            </a:r>
            <a:r>
              <a:rPr lang="en-US" sz="800" i="1" dirty="0" err="1">
                <a:solidFill>
                  <a:schemeClr val="bg1"/>
                </a:solidFill>
                <a:latin typeface="Arial" panose="020B0604020202020204" pitchFamily="34" charset="0"/>
                <a:cs typeface="Arial" panose="020B0604020202020204" pitchFamily="34" charset="0"/>
              </a:rPr>
              <a:t>barbiere</a:t>
            </a:r>
            <a:r>
              <a:rPr lang="en-US" sz="800" i="1" dirty="0">
                <a:solidFill>
                  <a:schemeClr val="bg1"/>
                </a:solidFill>
                <a:latin typeface="Arial" panose="020B0604020202020204" pitchFamily="34" charset="0"/>
                <a:cs typeface="Arial" panose="020B0604020202020204" pitchFamily="34" charset="0"/>
              </a:rPr>
              <a:t> di </a:t>
            </a:r>
            <a:r>
              <a:rPr lang="en-US" sz="800" i="1" dirty="0" err="1">
                <a:solidFill>
                  <a:schemeClr val="bg1"/>
                </a:solidFill>
                <a:latin typeface="Arial" panose="020B0604020202020204" pitchFamily="34" charset="0"/>
                <a:cs typeface="Arial" panose="020B0604020202020204" pitchFamily="34" charset="0"/>
              </a:rPr>
              <a:t>Siviglia</a:t>
            </a:r>
            <a:r>
              <a:rPr lang="en-US" sz="800" dirty="0">
                <a:solidFill>
                  <a:schemeClr val="bg1"/>
                </a:solidFill>
                <a:latin typeface="Arial" panose="020B0604020202020204" pitchFamily="34" charset="0"/>
                <a:cs typeface="Arial" panose="020B0604020202020204" pitchFamily="34" charset="0"/>
              </a:rPr>
              <a:t>, Lyric Opera of Kansas City</a:t>
            </a:r>
            <a:r>
              <a:rPr lang="en-US" sz="800" i="1" dirty="0">
                <a:solidFill>
                  <a:schemeClr val="bg1"/>
                </a:solidFill>
                <a:latin typeface="Arial" panose="020B0604020202020204" pitchFamily="34" charset="0"/>
                <a:cs typeface="Arial" panose="020B0604020202020204" pitchFamily="34" charset="0"/>
              </a:rPr>
              <a:t> </a:t>
            </a:r>
            <a:r>
              <a:rPr lang="en-US" sz="800" dirty="0">
                <a:solidFill>
                  <a:schemeClr val="bg1"/>
                </a:solidFill>
                <a:latin typeface="Arial" panose="020B0604020202020204" pitchFamily="34" charset="0"/>
                <a:cs typeface="Arial" panose="020B0604020202020204" pitchFamily="34" charset="0"/>
              </a:rPr>
              <a:t>(photo: Cory Weaver)</a:t>
            </a:r>
            <a:endParaRPr lang="en-US" sz="800" i="1" dirty="0">
              <a:solidFill>
                <a:schemeClr val="bg1"/>
              </a:solidFill>
              <a:latin typeface="Arial" panose="020B0604020202020204" pitchFamily="34" charset="0"/>
              <a:cs typeface="Arial" panose="020B0604020202020204" pitchFamily="34" charset="0"/>
            </a:endParaRPr>
          </a:p>
        </p:txBody>
      </p:sp>
      <p:pic>
        <p:nvPicPr>
          <p:cNvPr id="4" name="Picture 3" descr="A person and person in garment&#10;&#10;Description automatically generated">
            <a:extLst>
              <a:ext uri="{FF2B5EF4-FFF2-40B4-BE49-F238E27FC236}">
                <a16:creationId xmlns:a16="http://schemas.microsoft.com/office/drawing/2014/main" id="{7B1AFBAA-7438-8A5F-48B6-B6C1438B02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4110" y="1545652"/>
            <a:ext cx="3432296" cy="2745836"/>
          </a:xfrm>
          <a:prstGeom prst="rect">
            <a:avLst/>
          </a:prstGeom>
        </p:spPr>
      </p:pic>
      <p:sp>
        <p:nvSpPr>
          <p:cNvPr id="10" name="TextBox 9">
            <a:extLst>
              <a:ext uri="{FF2B5EF4-FFF2-40B4-BE49-F238E27FC236}">
                <a16:creationId xmlns:a16="http://schemas.microsoft.com/office/drawing/2014/main" id="{B9AC8B38-E24B-CA74-DB06-D3D89A3D4C57}"/>
              </a:ext>
            </a:extLst>
          </p:cNvPr>
          <p:cNvSpPr txBox="1"/>
          <p:nvPr/>
        </p:nvSpPr>
        <p:spPr>
          <a:xfrm>
            <a:off x="2424110" y="4075383"/>
            <a:ext cx="3736349"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Il </a:t>
            </a:r>
            <a:r>
              <a:rPr lang="en-US" sz="800" i="1" dirty="0" err="1">
                <a:solidFill>
                  <a:schemeClr val="bg1"/>
                </a:solidFill>
                <a:latin typeface="Arial" panose="020B0604020202020204" pitchFamily="34" charset="0"/>
                <a:cs typeface="Arial" panose="020B0604020202020204" pitchFamily="34" charset="0"/>
              </a:rPr>
              <a:t>barbiere</a:t>
            </a:r>
            <a:r>
              <a:rPr lang="en-US" sz="800" i="1" dirty="0">
                <a:solidFill>
                  <a:schemeClr val="bg1"/>
                </a:solidFill>
                <a:latin typeface="Arial" panose="020B0604020202020204" pitchFamily="34" charset="0"/>
                <a:cs typeface="Arial" panose="020B0604020202020204" pitchFamily="34" charset="0"/>
              </a:rPr>
              <a:t> di </a:t>
            </a:r>
            <a:r>
              <a:rPr lang="en-US" sz="800" i="1" dirty="0" err="1">
                <a:solidFill>
                  <a:schemeClr val="bg1"/>
                </a:solidFill>
                <a:latin typeface="Arial" panose="020B0604020202020204" pitchFamily="34" charset="0"/>
                <a:cs typeface="Arial" panose="020B0604020202020204" pitchFamily="34" charset="0"/>
              </a:rPr>
              <a:t>Siviglia</a:t>
            </a:r>
            <a:r>
              <a:rPr lang="en-US" sz="800" dirty="0">
                <a:solidFill>
                  <a:schemeClr val="bg1"/>
                </a:solidFill>
                <a:latin typeface="Arial" panose="020B0604020202020204" pitchFamily="34" charset="0"/>
                <a:cs typeface="Arial" panose="020B0604020202020204" pitchFamily="34" charset="0"/>
              </a:rPr>
              <a:t>, Lyric Opera of Kansas City</a:t>
            </a:r>
            <a:r>
              <a:rPr lang="en-US" sz="800" i="1" dirty="0">
                <a:solidFill>
                  <a:schemeClr val="bg1"/>
                </a:solidFill>
                <a:latin typeface="Arial" panose="020B0604020202020204" pitchFamily="34" charset="0"/>
                <a:cs typeface="Arial" panose="020B0604020202020204" pitchFamily="34" charset="0"/>
              </a:rPr>
              <a:t> </a:t>
            </a:r>
            <a:r>
              <a:rPr lang="en-US" sz="800" dirty="0">
                <a:solidFill>
                  <a:schemeClr val="bg1"/>
                </a:solidFill>
                <a:latin typeface="Arial" panose="020B0604020202020204" pitchFamily="34" charset="0"/>
                <a:cs typeface="Arial" panose="020B0604020202020204" pitchFamily="34" charset="0"/>
              </a:rPr>
              <a:t>(photo: Karen Almond)</a:t>
            </a:r>
            <a:endParaRPr lang="en-US" sz="8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17761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72ba1e0-34b4-4993-8b13-ea94b42b601b">
      <Terms xmlns="http://schemas.microsoft.com/office/infopath/2007/PartnerControls"/>
    </lcf76f155ced4ddcb4097134ff3c332f>
    <TaxCatchAll xmlns="b5d4d16c-bf63-424b-a50c-8f06863d77c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4C20123CC55F54FB419FEF2656D0B67" ma:contentTypeVersion="18" ma:contentTypeDescription="Create a new document." ma:contentTypeScope="" ma:versionID="530eeba448efa15e4eb13aa548216de8">
  <xsd:schema xmlns:xsd="http://www.w3.org/2001/XMLSchema" xmlns:xs="http://www.w3.org/2001/XMLSchema" xmlns:p="http://schemas.microsoft.com/office/2006/metadata/properties" xmlns:ns2="b72ba1e0-34b4-4993-8b13-ea94b42b601b" xmlns:ns3="b5d4d16c-bf63-424b-a50c-8f06863d77c9" targetNamespace="http://schemas.microsoft.com/office/2006/metadata/properties" ma:root="true" ma:fieldsID="60fd2fbb6b7d391bf724b351339150d8" ns2:_="" ns3:_="">
    <xsd:import namespace="b72ba1e0-34b4-4993-8b13-ea94b42b601b"/>
    <xsd:import namespace="b5d4d16c-bf63-424b-a50c-8f06863d77c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2ba1e0-34b4-4993-8b13-ea94b42b60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e0a3262-5203-4f8a-8a89-6d95a304a3c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d4d16c-bf63-424b-a50c-8f06863d77c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a1c485f-a3a1-46ff-b4d5-f82ec574cdad}" ma:internalName="TaxCatchAll" ma:showField="CatchAllData" ma:web="b5d4d16c-bf63-424b-a50c-8f06863d77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9E1569-BC03-46E9-9D97-ED35CC14E44A}">
  <ds:schemaRefs>
    <ds:schemaRef ds:uri="http://schemas.microsoft.com/office/2006/documentManagement/types"/>
    <ds:schemaRef ds:uri="http://schemas.microsoft.com/office/2006/metadata/properties"/>
    <ds:schemaRef ds:uri="b72ba1e0-34b4-4993-8b13-ea94b42b601b"/>
    <ds:schemaRef ds:uri="http://purl.org/dc/dcmitype/"/>
    <ds:schemaRef ds:uri="http://schemas.microsoft.com/office/infopath/2007/PartnerControls"/>
    <ds:schemaRef ds:uri="http://purl.org/dc/elements/1.1/"/>
    <ds:schemaRef ds:uri="http://schemas.openxmlformats.org/package/2006/metadata/core-properties"/>
    <ds:schemaRef ds:uri="b5d4d16c-bf63-424b-a50c-8f06863d77c9"/>
    <ds:schemaRef ds:uri="http://www.w3.org/XML/1998/namespace"/>
    <ds:schemaRef ds:uri="http://purl.org/dc/terms/"/>
  </ds:schemaRefs>
</ds:datastoreItem>
</file>

<file path=customXml/itemProps2.xml><?xml version="1.0" encoding="utf-8"?>
<ds:datastoreItem xmlns:ds="http://schemas.openxmlformats.org/officeDocument/2006/customXml" ds:itemID="{D3E7ECB8-7652-45EB-AB6F-F36B5CF4B3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2ba1e0-34b4-4993-8b13-ea94b42b601b"/>
    <ds:schemaRef ds:uri="b5d4d16c-bf63-424b-a50c-8f06863d77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6230BE-0F54-48DB-B37B-8E4FE2BDB3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2285</TotalTime>
  <Words>1050</Words>
  <Application>Microsoft Office PowerPoint</Application>
  <PresentationFormat>Widescreen</PresentationFormat>
  <Paragraphs>108</Paragraphs>
  <Slides>18</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Aptos</vt:lpstr>
      <vt:lpstr>Arial</vt:lpstr>
      <vt:lpstr>Avenir</vt:lpstr>
      <vt:lpstr>Avenir LT Std 65 Medium</vt:lpstr>
      <vt:lpstr>Calibri</vt:lpstr>
      <vt:lpstr>Cambria</vt:lpstr>
      <vt:lpstr>Symbol</vt:lpstr>
      <vt:lpstr>Wingdings</vt:lpstr>
      <vt:lpstr>Office Theme</vt:lpstr>
      <vt:lpstr>Exploring Story Adaptation</vt:lpstr>
      <vt:lpstr>PowerPoint Presentation</vt:lpstr>
      <vt:lpstr>PowerPoint Presentation</vt:lpstr>
      <vt:lpstr>PowerPoint Presentation</vt:lpstr>
      <vt:lpstr>PowerPoint Presentation</vt:lpstr>
      <vt:lpstr>Talk &amp; Turn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Adaptation Guidelines</vt:lpstr>
      <vt:lpstr>Adaptation Pitch</vt:lpstr>
      <vt:lpstr>Present</vt:lpstr>
      <vt:lpstr>PowerPoint Presentation</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Wise</dc:creator>
  <cp:lastModifiedBy>Jaclyn Randazzo</cp:lastModifiedBy>
  <cp:revision>2</cp:revision>
  <dcterms:created xsi:type="dcterms:W3CDTF">2020-04-06T15:08:23Z</dcterms:created>
  <dcterms:modified xsi:type="dcterms:W3CDTF">2024-10-31T15:38:25Z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0x010100E4C20123CC55F54FB419FEF2656D0B67</vt:lpwstr>
  </property>
  <property fmtid="{D5CDD505-2E9C-101B-9397-08002B2CF9AE}" pid="3" name="MediaServiceImageTags">
    <vt:lpwstr/>
  </property>
</Properties>
</file>